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64" r:id="rId6"/>
    <p:sldId id="263" r:id="rId7"/>
    <p:sldId id="269" r:id="rId8"/>
    <p:sldId id="266" r:id="rId9"/>
    <p:sldId id="267" r:id="rId10"/>
    <p:sldId id="268" r:id="rId11"/>
    <p:sldId id="262" r:id="rId12"/>
  </p:sldIdLst>
  <p:sldSz cx="12192000" cy="6858000"/>
  <p:notesSz cx="6858000" cy="19526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865A98-8B65-D1E1-4A73-B3ABE2098B80}" v="310" dt="2019-09-10T14:29:50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9C7D-4807-4F36-8C19-C90B318AD8A8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22-C467-418C-B8FD-7BF22DE0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3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9C7D-4807-4F36-8C19-C90B318AD8A8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22-C467-418C-B8FD-7BF22DE0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1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9C7D-4807-4F36-8C19-C90B318AD8A8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22-C467-418C-B8FD-7BF22DE0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09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467" b="1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3" name="Picture 2" descr="tab-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51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Content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0DF631-D92D-3042-A02A-C35A9C09F177}"/>
              </a:ext>
            </a:extLst>
          </p:cNvPr>
          <p:cNvSpPr/>
          <p:nvPr userDrawn="1"/>
        </p:nvSpPr>
        <p:spPr>
          <a:xfrm>
            <a:off x="0" y="1"/>
            <a:ext cx="12187771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B03968-E07C-984F-AD93-444A35F63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225" y="6250544"/>
            <a:ext cx="597408" cy="430689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2"/>
            <a:ext cx="254000" cy="222249"/>
          </a:xfrm>
          <a:prstGeom prst="rect">
            <a:avLst/>
          </a:prstGeom>
        </p:spPr>
        <p:txBody>
          <a:bodyPr lIns="0" tIns="0" rIns="0"/>
          <a:lstStyle>
            <a:lvl1pPr algn="l">
              <a:defRPr sz="933" b="1" kern="0" spc="27">
                <a:solidFill>
                  <a:srgbClr val="000000"/>
                </a:solidFill>
              </a:defRPr>
            </a:lvl1pPr>
          </a:lstStyle>
          <a:p>
            <a:pPr defTabSz="609585"/>
            <a:fld id="{AF88E988-FB04-AB4E-BE5A-59F242AF7F7A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5" y="6552142"/>
            <a:ext cx="6392333" cy="222249"/>
          </a:xfrm>
          <a:prstGeom prst="rect">
            <a:avLst/>
          </a:prstGeom>
        </p:spPr>
        <p:txBody>
          <a:bodyPr lIns="0" tIns="0"/>
          <a:lstStyle>
            <a:lvl1pPr>
              <a:defRPr sz="933" b="1" kern="0" spc="267" baseline="0">
                <a:solidFill>
                  <a:srgbClr val="000000"/>
                </a:solidFill>
              </a:defRPr>
            </a:lvl1pPr>
          </a:lstStyle>
          <a:p>
            <a:pPr defTabSz="609585"/>
            <a:r>
              <a:rPr lang="en-US"/>
              <a:t>// PRESENTATION NAME //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73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ull Width Content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0DF631-D92D-3042-A02A-C35A9C09F177}"/>
              </a:ext>
            </a:extLst>
          </p:cNvPr>
          <p:cNvSpPr/>
          <p:nvPr userDrawn="1"/>
        </p:nvSpPr>
        <p:spPr>
          <a:xfrm>
            <a:off x="0" y="1"/>
            <a:ext cx="12187771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67D0B2-BF25-7F49-A56C-097C91341F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682" y="6252841"/>
            <a:ext cx="588084" cy="42361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C59F63F-1422-F545-9977-2C87348DD39B}"/>
              </a:ext>
            </a:extLst>
          </p:cNvPr>
          <p:cNvCxnSpPr>
            <a:cxnSpLocks/>
          </p:cNvCxnSpPr>
          <p:nvPr userDrawn="1"/>
        </p:nvCxnSpPr>
        <p:spPr>
          <a:xfrm>
            <a:off x="0" y="3934923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12D517C-5885-7448-A6C8-F3F469157001}"/>
              </a:ext>
            </a:extLst>
          </p:cNvPr>
          <p:cNvCxnSpPr>
            <a:cxnSpLocks/>
          </p:cNvCxnSpPr>
          <p:nvPr userDrawn="1"/>
        </p:nvCxnSpPr>
        <p:spPr>
          <a:xfrm>
            <a:off x="0" y="2907663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6E48F6C0-735E-A64B-BF1C-5F3931A39A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5265" y="3016308"/>
            <a:ext cx="11061471" cy="87098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0584" indent="0" algn="ctr">
              <a:lnSpc>
                <a:spcPct val="90000"/>
              </a:lnSpc>
              <a:tabLst/>
              <a:defRPr sz="4267" b="0" i="0" kern="1100" cap="all" spc="400" baseline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50354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Full Width Content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0DF631-D92D-3042-A02A-C35A9C09F177}"/>
              </a:ext>
            </a:extLst>
          </p:cNvPr>
          <p:cNvSpPr/>
          <p:nvPr userDrawn="1"/>
        </p:nvSpPr>
        <p:spPr>
          <a:xfrm>
            <a:off x="0" y="0"/>
            <a:ext cx="1218777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67D0B2-BF25-7F49-A56C-097C91341F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682" y="6252841"/>
            <a:ext cx="588084" cy="4236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CD1AA58-ACB7-CC41-9A0E-8BB2A327339B}"/>
              </a:ext>
            </a:extLst>
          </p:cNvPr>
          <p:cNvCxnSpPr>
            <a:cxnSpLocks/>
          </p:cNvCxnSpPr>
          <p:nvPr userDrawn="1"/>
        </p:nvCxnSpPr>
        <p:spPr>
          <a:xfrm>
            <a:off x="0" y="393492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39CC5B4-956C-4645-AA14-E19BF7050F4B}"/>
              </a:ext>
            </a:extLst>
          </p:cNvPr>
          <p:cNvCxnSpPr>
            <a:cxnSpLocks/>
          </p:cNvCxnSpPr>
          <p:nvPr userDrawn="1"/>
        </p:nvCxnSpPr>
        <p:spPr>
          <a:xfrm>
            <a:off x="0" y="290766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D7C6D4B9-D38A-3B4E-BCC8-E3A27D728B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5265" y="3016308"/>
            <a:ext cx="11061471" cy="87098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0584" indent="0" algn="ctr">
              <a:lnSpc>
                <a:spcPct val="90000"/>
              </a:lnSpc>
              <a:tabLst/>
              <a:defRPr sz="4267" b="0" i="0" kern="1100" cap="all" spc="400" baseline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4172540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Full Width Content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0DF631-D92D-3042-A02A-C35A9C09F177}"/>
              </a:ext>
            </a:extLst>
          </p:cNvPr>
          <p:cNvSpPr/>
          <p:nvPr userDrawn="1"/>
        </p:nvSpPr>
        <p:spPr>
          <a:xfrm>
            <a:off x="0" y="0"/>
            <a:ext cx="1218777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67D0B2-BF25-7F49-A56C-097C91341F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682" y="6252841"/>
            <a:ext cx="588084" cy="4236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CD1AA58-ACB7-CC41-9A0E-8BB2A327339B}"/>
              </a:ext>
            </a:extLst>
          </p:cNvPr>
          <p:cNvCxnSpPr>
            <a:cxnSpLocks/>
          </p:cNvCxnSpPr>
          <p:nvPr userDrawn="1"/>
        </p:nvCxnSpPr>
        <p:spPr>
          <a:xfrm>
            <a:off x="0" y="393492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39CC5B4-956C-4645-AA14-E19BF7050F4B}"/>
              </a:ext>
            </a:extLst>
          </p:cNvPr>
          <p:cNvCxnSpPr>
            <a:cxnSpLocks/>
          </p:cNvCxnSpPr>
          <p:nvPr userDrawn="1"/>
        </p:nvCxnSpPr>
        <p:spPr>
          <a:xfrm>
            <a:off x="0" y="290766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D7C6D4B9-D38A-3B4E-BCC8-E3A27D728B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5265" y="3016308"/>
            <a:ext cx="11061471" cy="87098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0584" indent="0" algn="ctr">
              <a:lnSpc>
                <a:spcPct val="90000"/>
              </a:lnSpc>
              <a:tabLst/>
              <a:defRPr sz="4267" b="0" i="0" kern="1100" cap="all" spc="400" baseline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089808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Full Width Content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0DF631-D92D-3042-A02A-C35A9C09F177}"/>
              </a:ext>
            </a:extLst>
          </p:cNvPr>
          <p:cNvSpPr/>
          <p:nvPr userDrawn="1"/>
        </p:nvSpPr>
        <p:spPr>
          <a:xfrm>
            <a:off x="0" y="0"/>
            <a:ext cx="1218777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67D0B2-BF25-7F49-A56C-097C91341F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682" y="6252841"/>
            <a:ext cx="588084" cy="4236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CD1AA58-ACB7-CC41-9A0E-8BB2A327339B}"/>
              </a:ext>
            </a:extLst>
          </p:cNvPr>
          <p:cNvCxnSpPr>
            <a:cxnSpLocks/>
          </p:cNvCxnSpPr>
          <p:nvPr userDrawn="1"/>
        </p:nvCxnSpPr>
        <p:spPr>
          <a:xfrm>
            <a:off x="0" y="393492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39CC5B4-956C-4645-AA14-E19BF7050F4B}"/>
              </a:ext>
            </a:extLst>
          </p:cNvPr>
          <p:cNvCxnSpPr>
            <a:cxnSpLocks/>
          </p:cNvCxnSpPr>
          <p:nvPr userDrawn="1"/>
        </p:nvCxnSpPr>
        <p:spPr>
          <a:xfrm>
            <a:off x="0" y="290766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D7C6D4B9-D38A-3B4E-BCC8-E3A27D728B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5265" y="3016308"/>
            <a:ext cx="11061471" cy="87098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0584" indent="0" algn="ctr">
              <a:lnSpc>
                <a:spcPct val="90000"/>
              </a:lnSpc>
              <a:tabLst/>
              <a:defRPr sz="4267" b="0" i="0" kern="1100" cap="all" spc="400" baseline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010528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Full Width Content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0DF631-D92D-3042-A02A-C35A9C09F177}"/>
              </a:ext>
            </a:extLst>
          </p:cNvPr>
          <p:cNvSpPr/>
          <p:nvPr userDrawn="1"/>
        </p:nvSpPr>
        <p:spPr>
          <a:xfrm>
            <a:off x="0" y="0"/>
            <a:ext cx="1218777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67D0B2-BF25-7F49-A56C-097C91341F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682" y="6252841"/>
            <a:ext cx="588084" cy="4236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CD1AA58-ACB7-CC41-9A0E-8BB2A327339B}"/>
              </a:ext>
            </a:extLst>
          </p:cNvPr>
          <p:cNvCxnSpPr>
            <a:cxnSpLocks/>
          </p:cNvCxnSpPr>
          <p:nvPr userDrawn="1"/>
        </p:nvCxnSpPr>
        <p:spPr>
          <a:xfrm>
            <a:off x="0" y="393492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39CC5B4-956C-4645-AA14-E19BF7050F4B}"/>
              </a:ext>
            </a:extLst>
          </p:cNvPr>
          <p:cNvCxnSpPr>
            <a:cxnSpLocks/>
          </p:cNvCxnSpPr>
          <p:nvPr userDrawn="1"/>
        </p:nvCxnSpPr>
        <p:spPr>
          <a:xfrm>
            <a:off x="0" y="290766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D7C6D4B9-D38A-3B4E-BCC8-E3A27D728B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5265" y="3016308"/>
            <a:ext cx="11061471" cy="87098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0584" indent="0" algn="ctr">
              <a:lnSpc>
                <a:spcPct val="90000"/>
              </a:lnSpc>
              <a:tabLst/>
              <a:defRPr sz="4267" b="0" i="0" kern="1100" cap="all" spc="400" baseline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4245152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Full Width Content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0DF631-D92D-3042-A02A-C35A9C09F177}"/>
              </a:ext>
            </a:extLst>
          </p:cNvPr>
          <p:cNvSpPr/>
          <p:nvPr userDrawn="1"/>
        </p:nvSpPr>
        <p:spPr>
          <a:xfrm>
            <a:off x="0" y="0"/>
            <a:ext cx="1218777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67D0B2-BF25-7F49-A56C-097C91341F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682" y="6252841"/>
            <a:ext cx="588084" cy="4236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CD1AA58-ACB7-CC41-9A0E-8BB2A327339B}"/>
              </a:ext>
            </a:extLst>
          </p:cNvPr>
          <p:cNvCxnSpPr>
            <a:cxnSpLocks/>
          </p:cNvCxnSpPr>
          <p:nvPr userDrawn="1"/>
        </p:nvCxnSpPr>
        <p:spPr>
          <a:xfrm>
            <a:off x="0" y="393492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39CC5B4-956C-4645-AA14-E19BF7050F4B}"/>
              </a:ext>
            </a:extLst>
          </p:cNvPr>
          <p:cNvCxnSpPr>
            <a:cxnSpLocks/>
          </p:cNvCxnSpPr>
          <p:nvPr userDrawn="1"/>
        </p:nvCxnSpPr>
        <p:spPr>
          <a:xfrm>
            <a:off x="0" y="290766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D7C6D4B9-D38A-3B4E-BCC8-E3A27D728B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5265" y="3016308"/>
            <a:ext cx="11061471" cy="87098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0584" indent="0" algn="ctr">
              <a:lnSpc>
                <a:spcPct val="90000"/>
              </a:lnSpc>
              <a:tabLst/>
              <a:defRPr sz="4267" b="0" i="0" kern="1100" cap="all" spc="400" baseline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1655373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9C7D-4807-4F36-8C19-C90B318AD8A8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22-C467-418C-B8FD-7BF22DE0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70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Full Width Content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0DF631-D92D-3042-A02A-C35A9C09F177}"/>
              </a:ext>
            </a:extLst>
          </p:cNvPr>
          <p:cNvSpPr/>
          <p:nvPr userDrawn="1"/>
        </p:nvSpPr>
        <p:spPr>
          <a:xfrm>
            <a:off x="0" y="1482547"/>
            <a:ext cx="12187771" cy="45912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B03968-E07C-984F-AD93-444A35F63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225" y="6250544"/>
            <a:ext cx="597408" cy="430689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2"/>
            <a:ext cx="254000" cy="222249"/>
          </a:xfrm>
          <a:prstGeom prst="rect">
            <a:avLst/>
          </a:prstGeom>
        </p:spPr>
        <p:txBody>
          <a:bodyPr lIns="0" tIns="0" rIns="0"/>
          <a:lstStyle>
            <a:lvl1pPr algn="l">
              <a:defRPr sz="933" b="1" kern="0" spc="27">
                <a:solidFill>
                  <a:srgbClr val="000000"/>
                </a:solidFill>
              </a:defRPr>
            </a:lvl1pPr>
          </a:lstStyle>
          <a:p>
            <a:pPr defTabSz="609585"/>
            <a:fld id="{AF88E988-FB04-AB4E-BE5A-59F242AF7F7A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5" y="6552142"/>
            <a:ext cx="6392333" cy="222249"/>
          </a:xfrm>
          <a:prstGeom prst="rect">
            <a:avLst/>
          </a:prstGeom>
        </p:spPr>
        <p:txBody>
          <a:bodyPr lIns="0" tIns="0"/>
          <a:lstStyle>
            <a:lvl1pPr>
              <a:defRPr sz="933" b="1" kern="0" spc="267" baseline="0">
                <a:solidFill>
                  <a:srgbClr val="000000"/>
                </a:solidFill>
              </a:defRPr>
            </a:lvl1pPr>
          </a:lstStyle>
          <a:p>
            <a:pPr defTabSz="609585"/>
            <a:r>
              <a:rPr lang="en-US"/>
              <a:t>// PRESENTATION NAME // 2018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641D20F-EB14-FD47-AFFB-FCD310053E0E}"/>
              </a:ext>
            </a:extLst>
          </p:cNvPr>
          <p:cNvCxnSpPr>
            <a:cxnSpLocks/>
          </p:cNvCxnSpPr>
          <p:nvPr userDrawn="1"/>
        </p:nvCxnSpPr>
        <p:spPr>
          <a:xfrm>
            <a:off x="0" y="3754951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1F82A74-E62F-1147-862F-D6F3361DF0C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3754952"/>
            <a:ext cx="0" cy="23188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3D0FC44-DDF1-E349-BCC9-79FF563C2111}"/>
              </a:ext>
            </a:extLst>
          </p:cNvPr>
          <p:cNvCxnSpPr>
            <a:cxnSpLocks/>
          </p:cNvCxnSpPr>
          <p:nvPr userDrawn="1"/>
        </p:nvCxnSpPr>
        <p:spPr>
          <a:xfrm>
            <a:off x="9166167" y="1472794"/>
            <a:ext cx="0" cy="2282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0C9FB14-7C12-804D-B563-731F6C65E064}"/>
              </a:ext>
            </a:extLst>
          </p:cNvPr>
          <p:cNvCxnSpPr>
            <a:cxnSpLocks/>
          </p:cNvCxnSpPr>
          <p:nvPr userDrawn="1"/>
        </p:nvCxnSpPr>
        <p:spPr>
          <a:xfrm>
            <a:off x="3014751" y="1482547"/>
            <a:ext cx="0" cy="22724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32747B27-0FCD-A945-86A1-ED3E249C75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134" y="285693"/>
            <a:ext cx="11239500" cy="98430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="0" i="0" spc="267" baseline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867" b="1" baseline="0">
                <a:solidFill>
                  <a:srgbClr val="000000"/>
                </a:solidFill>
                <a:latin typeface="+mj-lt"/>
              </a:defRPr>
            </a:lvl2pPr>
            <a:lvl3pPr marL="365751" indent="-18287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754" indent="0">
              <a:buNone/>
              <a:defRPr/>
            </a:lvl4pPr>
          </a:lstStyle>
          <a:p>
            <a:pPr lvl="0"/>
            <a:r>
              <a:rPr lang="en-US" dirty="0"/>
              <a:t>CLICK TO EDIT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9F78725-E4FB-7747-B897-9D7AD3C9AAE3}"/>
              </a:ext>
            </a:extLst>
          </p:cNvPr>
          <p:cNvCxnSpPr>
            <a:cxnSpLocks/>
          </p:cNvCxnSpPr>
          <p:nvPr userDrawn="1"/>
        </p:nvCxnSpPr>
        <p:spPr>
          <a:xfrm>
            <a:off x="0" y="1270000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8108676-BD42-984A-9ABC-8FA44E13148E}"/>
              </a:ext>
            </a:extLst>
          </p:cNvPr>
          <p:cNvCxnSpPr>
            <a:cxnSpLocks/>
          </p:cNvCxnSpPr>
          <p:nvPr userDrawn="1"/>
        </p:nvCxnSpPr>
        <p:spPr>
          <a:xfrm>
            <a:off x="0" y="285692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290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Full Width Content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0DF631-D92D-3042-A02A-C35A9C09F177}"/>
              </a:ext>
            </a:extLst>
          </p:cNvPr>
          <p:cNvSpPr/>
          <p:nvPr userDrawn="1"/>
        </p:nvSpPr>
        <p:spPr>
          <a:xfrm>
            <a:off x="0" y="1482547"/>
            <a:ext cx="12187771" cy="45912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B03968-E07C-984F-AD93-444A35F63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225" y="6250544"/>
            <a:ext cx="597408" cy="430689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2"/>
            <a:ext cx="254000" cy="222249"/>
          </a:xfrm>
          <a:prstGeom prst="rect">
            <a:avLst/>
          </a:prstGeom>
        </p:spPr>
        <p:txBody>
          <a:bodyPr lIns="0" tIns="0" rIns="0"/>
          <a:lstStyle>
            <a:lvl1pPr algn="l">
              <a:defRPr sz="933" b="1" kern="0" spc="27">
                <a:solidFill>
                  <a:srgbClr val="000000"/>
                </a:solidFill>
              </a:defRPr>
            </a:lvl1pPr>
          </a:lstStyle>
          <a:p>
            <a:pPr defTabSz="609585"/>
            <a:fld id="{AF88E988-FB04-AB4E-BE5A-59F242AF7F7A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5" y="6552142"/>
            <a:ext cx="6392333" cy="222249"/>
          </a:xfrm>
          <a:prstGeom prst="rect">
            <a:avLst/>
          </a:prstGeom>
        </p:spPr>
        <p:txBody>
          <a:bodyPr lIns="0" tIns="0"/>
          <a:lstStyle>
            <a:lvl1pPr>
              <a:defRPr sz="933" b="1" kern="0" spc="267" baseline="0">
                <a:solidFill>
                  <a:srgbClr val="000000"/>
                </a:solidFill>
              </a:defRPr>
            </a:lvl1pPr>
          </a:lstStyle>
          <a:p>
            <a:pPr defTabSz="609585"/>
            <a:r>
              <a:rPr lang="en-US"/>
              <a:t>// PRESENTATION NAME // 2018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32747B27-0FCD-A945-86A1-ED3E249C75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134" y="285693"/>
            <a:ext cx="11239500" cy="98430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="0" i="0" spc="267" baseline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867" b="1" baseline="0">
                <a:solidFill>
                  <a:srgbClr val="000000"/>
                </a:solidFill>
                <a:latin typeface="+mj-lt"/>
              </a:defRPr>
            </a:lvl2pPr>
            <a:lvl3pPr marL="365751" indent="-18287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754" indent="0">
              <a:buNone/>
              <a:defRPr/>
            </a:lvl4pPr>
          </a:lstStyle>
          <a:p>
            <a:pPr lvl="0"/>
            <a:r>
              <a:rPr lang="en-US" dirty="0"/>
              <a:t>CLICK TO EDIT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9F78725-E4FB-7747-B897-9D7AD3C9AAE3}"/>
              </a:ext>
            </a:extLst>
          </p:cNvPr>
          <p:cNvCxnSpPr>
            <a:cxnSpLocks/>
          </p:cNvCxnSpPr>
          <p:nvPr userDrawn="1"/>
        </p:nvCxnSpPr>
        <p:spPr>
          <a:xfrm>
            <a:off x="0" y="1270000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8108676-BD42-984A-9ABC-8FA44E13148E}"/>
              </a:ext>
            </a:extLst>
          </p:cNvPr>
          <p:cNvCxnSpPr>
            <a:cxnSpLocks/>
          </p:cNvCxnSpPr>
          <p:nvPr userDrawn="1"/>
        </p:nvCxnSpPr>
        <p:spPr>
          <a:xfrm>
            <a:off x="0" y="285692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085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Width Content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B03968-E07C-984F-AD93-444A35F63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225" y="6250544"/>
            <a:ext cx="597408" cy="430689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2"/>
            <a:ext cx="254000" cy="222249"/>
          </a:xfrm>
          <a:prstGeom prst="rect">
            <a:avLst/>
          </a:prstGeom>
        </p:spPr>
        <p:txBody>
          <a:bodyPr lIns="0" tIns="0" rIns="0"/>
          <a:lstStyle>
            <a:lvl1pPr algn="l">
              <a:defRPr sz="933" b="1" kern="0" spc="27">
                <a:solidFill>
                  <a:srgbClr val="000000"/>
                </a:solidFill>
              </a:defRPr>
            </a:lvl1pPr>
          </a:lstStyle>
          <a:p>
            <a:pPr defTabSz="609585"/>
            <a:fld id="{AF88E988-FB04-AB4E-BE5A-59F242AF7F7A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5" y="6552142"/>
            <a:ext cx="6392333" cy="222249"/>
          </a:xfrm>
          <a:prstGeom prst="rect">
            <a:avLst/>
          </a:prstGeom>
        </p:spPr>
        <p:txBody>
          <a:bodyPr lIns="0" tIns="0"/>
          <a:lstStyle>
            <a:lvl1pPr>
              <a:defRPr sz="933" b="1" kern="0" spc="267" baseline="0">
                <a:solidFill>
                  <a:srgbClr val="000000"/>
                </a:solidFill>
              </a:defRPr>
            </a:lvl1pPr>
          </a:lstStyle>
          <a:p>
            <a:pPr defTabSz="609585"/>
            <a:r>
              <a:rPr lang="en-US"/>
              <a:t>// PRESENTATION NAME // 2018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xmlns="" id="{BB845D11-7B41-4E4B-B534-C22FD0B03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134" y="285693"/>
            <a:ext cx="11239500" cy="98430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Wingdings" charset="2"/>
              <a:buNone/>
              <a:defRPr sz="2667" b="0" i="0" spc="267" baseline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867" b="1" baseline="0">
                <a:solidFill>
                  <a:srgbClr val="000000"/>
                </a:solidFill>
                <a:latin typeface="+mj-lt"/>
              </a:defRPr>
            </a:lvl2pPr>
            <a:lvl3pPr marL="365751" indent="-18287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754" indent="0">
              <a:buNone/>
              <a:defRPr/>
            </a:lvl4pPr>
          </a:lstStyle>
          <a:p>
            <a:pPr lvl="0"/>
            <a:r>
              <a:rPr lang="en-US" dirty="0"/>
              <a:t>CLICK TO EDIT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665DA67-FD12-C849-BA45-3B136B54E838}"/>
              </a:ext>
            </a:extLst>
          </p:cNvPr>
          <p:cNvCxnSpPr>
            <a:cxnSpLocks/>
          </p:cNvCxnSpPr>
          <p:nvPr userDrawn="1"/>
        </p:nvCxnSpPr>
        <p:spPr>
          <a:xfrm>
            <a:off x="0" y="1270000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7996831-D1B6-9245-8D26-90664777F71B}"/>
              </a:ext>
            </a:extLst>
          </p:cNvPr>
          <p:cNvCxnSpPr>
            <a:cxnSpLocks/>
          </p:cNvCxnSpPr>
          <p:nvPr userDrawn="1"/>
        </p:nvCxnSpPr>
        <p:spPr>
          <a:xfrm>
            <a:off x="0" y="285692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097C272E-0793-4D4A-9BFA-9E99299065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135" y="1596044"/>
            <a:ext cx="11239499" cy="4654499"/>
          </a:xfrm>
          <a:prstGeom prst="rect">
            <a:avLst/>
          </a:prstGeom>
        </p:spPr>
        <p:txBody>
          <a:bodyPr vert="horz" lIns="0" tIns="0"/>
          <a:lstStyle>
            <a:lvl1pPr marL="309026" indent="-309026">
              <a:spcBef>
                <a:spcPts val="1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 panose="020B0600040502020204" pitchFamily="34" charset="0"/>
              <a:buChar char="▶"/>
              <a:tabLst/>
              <a:defRPr sz="2133">
                <a:solidFill>
                  <a:srgbClr val="000000"/>
                </a:solidFill>
              </a:defRPr>
            </a:lvl1pPr>
            <a:lvl2pPr marL="459306" indent="-146047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•"/>
              <a:tabLst/>
              <a:defRPr sz="1867" baseline="0">
                <a:solidFill>
                  <a:srgbClr val="000000"/>
                </a:solidFill>
              </a:defRPr>
            </a:lvl2pPr>
            <a:lvl3pPr marL="770447" indent="-232828">
              <a:spcBef>
                <a:spcPts val="800"/>
              </a:spcBef>
              <a:spcAft>
                <a:spcPts val="0"/>
              </a:spcAft>
              <a:buSzPct val="100000"/>
              <a:buFont typeface="System Font Regular"/>
              <a:buChar char="—"/>
              <a:tabLst/>
              <a:defRPr sz="1600">
                <a:solidFill>
                  <a:srgbClr val="1F1F1F"/>
                </a:solidFill>
              </a:defRPr>
            </a:lvl3pPr>
            <a:lvl4pPr marL="459305" indent="0">
              <a:buFont typeface="Lucida Grande" panose="020B0600040502020204" pitchFamily="34" charset="0"/>
              <a:buNone/>
              <a:tabLst/>
              <a:defRPr sz="1600">
                <a:solidFill>
                  <a:srgbClr val="1F1F1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9796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Full Width Content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B03968-E07C-984F-AD93-444A35F63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225" y="6250544"/>
            <a:ext cx="597408" cy="430689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2"/>
            <a:ext cx="254000" cy="222249"/>
          </a:xfrm>
          <a:prstGeom prst="rect">
            <a:avLst/>
          </a:prstGeom>
        </p:spPr>
        <p:txBody>
          <a:bodyPr lIns="0" tIns="0" rIns="0"/>
          <a:lstStyle>
            <a:lvl1pPr algn="l">
              <a:defRPr sz="933" b="1" kern="0" spc="27">
                <a:solidFill>
                  <a:srgbClr val="000000"/>
                </a:solidFill>
              </a:defRPr>
            </a:lvl1pPr>
          </a:lstStyle>
          <a:p>
            <a:pPr defTabSz="609585"/>
            <a:fld id="{AF88E988-FB04-AB4E-BE5A-59F242AF7F7A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5" y="6552142"/>
            <a:ext cx="6392333" cy="222249"/>
          </a:xfrm>
          <a:prstGeom prst="rect">
            <a:avLst/>
          </a:prstGeom>
        </p:spPr>
        <p:txBody>
          <a:bodyPr lIns="0" tIns="0"/>
          <a:lstStyle>
            <a:lvl1pPr>
              <a:defRPr sz="933" b="1" kern="0" spc="267" baseline="0">
                <a:solidFill>
                  <a:srgbClr val="000000"/>
                </a:solidFill>
              </a:defRPr>
            </a:lvl1pPr>
          </a:lstStyle>
          <a:p>
            <a:pPr defTabSz="609585"/>
            <a:r>
              <a:rPr lang="en-US"/>
              <a:t>// PRESENTATION NAME // 2018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xmlns="" id="{674F79BB-4F9E-5245-BDCC-B3C50726D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134" y="285693"/>
            <a:ext cx="11239500" cy="98430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Wingdings" charset="2"/>
              <a:buNone/>
              <a:defRPr sz="2667" b="0" i="0" spc="267" baseline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867" b="1" baseline="0">
                <a:solidFill>
                  <a:srgbClr val="000000"/>
                </a:solidFill>
                <a:latin typeface="+mj-lt"/>
              </a:defRPr>
            </a:lvl2pPr>
            <a:lvl3pPr marL="365751" indent="-18287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754" indent="0">
              <a:buNone/>
              <a:defRPr/>
            </a:lvl4pPr>
          </a:lstStyle>
          <a:p>
            <a:pPr lvl="0"/>
            <a:r>
              <a:rPr lang="en-US" dirty="0"/>
              <a:t>CLICK TO EDIT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7CF420E-6D25-F649-8439-85431D8FDF38}"/>
              </a:ext>
            </a:extLst>
          </p:cNvPr>
          <p:cNvCxnSpPr>
            <a:cxnSpLocks/>
          </p:cNvCxnSpPr>
          <p:nvPr userDrawn="1"/>
        </p:nvCxnSpPr>
        <p:spPr>
          <a:xfrm>
            <a:off x="0" y="127000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FA71D3E-DB4E-E24D-815D-9FBB37C3014B}"/>
              </a:ext>
            </a:extLst>
          </p:cNvPr>
          <p:cNvCxnSpPr>
            <a:cxnSpLocks/>
          </p:cNvCxnSpPr>
          <p:nvPr userDrawn="1"/>
        </p:nvCxnSpPr>
        <p:spPr>
          <a:xfrm>
            <a:off x="0" y="285692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E28C199B-067F-DA4B-9EED-7601E6E4B4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135" y="1596044"/>
            <a:ext cx="11239499" cy="4654499"/>
          </a:xfrm>
          <a:prstGeom prst="rect">
            <a:avLst/>
          </a:prstGeom>
        </p:spPr>
        <p:txBody>
          <a:bodyPr vert="horz" lIns="0" tIns="0"/>
          <a:lstStyle>
            <a:lvl1pPr marL="309026" indent="-300559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Lucida Grande" panose="020B0600040502020204" pitchFamily="34" charset="0"/>
              <a:buChar char="▶"/>
              <a:tabLst/>
              <a:defRPr sz="2133">
                <a:solidFill>
                  <a:srgbClr val="000000"/>
                </a:solidFill>
              </a:defRPr>
            </a:lvl1pPr>
            <a:lvl2pPr marL="459306" indent="-146047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•"/>
              <a:tabLst/>
              <a:defRPr sz="1867" baseline="0">
                <a:solidFill>
                  <a:srgbClr val="000000"/>
                </a:solidFill>
              </a:defRPr>
            </a:lvl2pPr>
            <a:lvl3pPr marL="770447" indent="-232828">
              <a:spcBef>
                <a:spcPts val="800"/>
              </a:spcBef>
              <a:spcAft>
                <a:spcPts val="0"/>
              </a:spcAft>
              <a:buSzPct val="100000"/>
              <a:buFont typeface="System Font Regular"/>
              <a:buChar char="—"/>
              <a:tabLst/>
              <a:defRPr sz="1600">
                <a:solidFill>
                  <a:srgbClr val="1F1F1F"/>
                </a:solidFill>
              </a:defRPr>
            </a:lvl3pPr>
            <a:lvl4pPr marL="459305" indent="0">
              <a:buFont typeface="Lucida Grande" panose="020B0600040502020204" pitchFamily="34" charset="0"/>
              <a:buNone/>
              <a:tabLst/>
              <a:defRPr sz="1600">
                <a:solidFill>
                  <a:srgbClr val="1F1F1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22871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Width Content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B03968-E07C-984F-AD93-444A35F63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225" y="6250544"/>
            <a:ext cx="597408" cy="430689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2"/>
            <a:ext cx="254000" cy="222249"/>
          </a:xfrm>
          <a:prstGeom prst="rect">
            <a:avLst/>
          </a:prstGeom>
        </p:spPr>
        <p:txBody>
          <a:bodyPr lIns="0" tIns="0" rIns="0"/>
          <a:lstStyle>
            <a:lvl1pPr algn="l">
              <a:defRPr sz="933" b="1" kern="0" spc="27">
                <a:solidFill>
                  <a:srgbClr val="000000"/>
                </a:solidFill>
              </a:defRPr>
            </a:lvl1pPr>
          </a:lstStyle>
          <a:p>
            <a:pPr defTabSz="609585"/>
            <a:fld id="{AF88E988-FB04-AB4E-BE5A-59F242AF7F7A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5" y="6552142"/>
            <a:ext cx="6392333" cy="222249"/>
          </a:xfrm>
          <a:prstGeom prst="rect">
            <a:avLst/>
          </a:prstGeom>
        </p:spPr>
        <p:txBody>
          <a:bodyPr lIns="0" tIns="0"/>
          <a:lstStyle>
            <a:lvl1pPr>
              <a:defRPr sz="933" b="1" kern="0" spc="267" baseline="0">
                <a:solidFill>
                  <a:srgbClr val="000000"/>
                </a:solidFill>
              </a:defRPr>
            </a:lvl1pPr>
          </a:lstStyle>
          <a:p>
            <a:pPr defTabSz="609585"/>
            <a:r>
              <a:rPr lang="en-US"/>
              <a:t>// PRESENTATION NAME // 2018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xmlns="" id="{674F79BB-4F9E-5245-BDCC-B3C50726D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134" y="285693"/>
            <a:ext cx="11239500" cy="98430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Wingdings" charset="2"/>
              <a:buNone/>
              <a:defRPr sz="2667" b="0" i="0" spc="267" baseline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867" b="1" baseline="0">
                <a:solidFill>
                  <a:srgbClr val="000000"/>
                </a:solidFill>
                <a:latin typeface="+mj-lt"/>
              </a:defRPr>
            </a:lvl2pPr>
            <a:lvl3pPr marL="365751" indent="-18287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754" indent="0">
              <a:buNone/>
              <a:defRPr/>
            </a:lvl4pPr>
          </a:lstStyle>
          <a:p>
            <a:pPr lvl="0"/>
            <a:r>
              <a:rPr lang="en-US" dirty="0"/>
              <a:t>CLICK TO EDIT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7CF420E-6D25-F649-8439-85431D8FDF38}"/>
              </a:ext>
            </a:extLst>
          </p:cNvPr>
          <p:cNvCxnSpPr>
            <a:cxnSpLocks/>
          </p:cNvCxnSpPr>
          <p:nvPr userDrawn="1"/>
        </p:nvCxnSpPr>
        <p:spPr>
          <a:xfrm>
            <a:off x="0" y="1270000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FA71D3E-DB4E-E24D-815D-9FBB37C3014B}"/>
              </a:ext>
            </a:extLst>
          </p:cNvPr>
          <p:cNvCxnSpPr>
            <a:cxnSpLocks/>
          </p:cNvCxnSpPr>
          <p:nvPr userDrawn="1"/>
        </p:nvCxnSpPr>
        <p:spPr>
          <a:xfrm>
            <a:off x="0" y="285692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E28C199B-067F-DA4B-9EED-7601E6E4B4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135" y="1596044"/>
            <a:ext cx="11239499" cy="4654499"/>
          </a:xfrm>
          <a:prstGeom prst="rect">
            <a:avLst/>
          </a:prstGeom>
        </p:spPr>
        <p:txBody>
          <a:bodyPr vert="horz" lIns="0" tIns="0"/>
          <a:lstStyle>
            <a:lvl1pPr marL="309026" indent="-300559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Lucida Grande" panose="020B0600040502020204" pitchFamily="34" charset="0"/>
              <a:buChar char="▶"/>
              <a:tabLst/>
              <a:defRPr sz="2133">
                <a:solidFill>
                  <a:srgbClr val="000000"/>
                </a:solidFill>
              </a:defRPr>
            </a:lvl1pPr>
            <a:lvl2pPr marL="459306" indent="-146047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•"/>
              <a:tabLst/>
              <a:defRPr sz="1867" baseline="0">
                <a:solidFill>
                  <a:srgbClr val="000000"/>
                </a:solidFill>
              </a:defRPr>
            </a:lvl2pPr>
            <a:lvl3pPr marL="770447" indent="-232828">
              <a:spcBef>
                <a:spcPts val="800"/>
              </a:spcBef>
              <a:spcAft>
                <a:spcPts val="0"/>
              </a:spcAft>
              <a:buSzPct val="100000"/>
              <a:buFont typeface="System Font Regular"/>
              <a:buChar char="—"/>
              <a:tabLst/>
              <a:defRPr sz="1600">
                <a:solidFill>
                  <a:srgbClr val="1F1F1F"/>
                </a:solidFill>
              </a:defRPr>
            </a:lvl3pPr>
            <a:lvl4pPr marL="459305" indent="0">
              <a:buFont typeface="Lucida Grande" panose="020B0600040502020204" pitchFamily="34" charset="0"/>
              <a:buNone/>
              <a:tabLst/>
              <a:defRPr sz="1600">
                <a:solidFill>
                  <a:srgbClr val="1F1F1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85343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 Width Content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B03968-E07C-984F-AD93-444A35F63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225" y="6250544"/>
            <a:ext cx="597408" cy="430689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2"/>
            <a:ext cx="254000" cy="222249"/>
          </a:xfrm>
          <a:prstGeom prst="rect">
            <a:avLst/>
          </a:prstGeom>
        </p:spPr>
        <p:txBody>
          <a:bodyPr lIns="0" tIns="0" rIns="0"/>
          <a:lstStyle>
            <a:lvl1pPr algn="l">
              <a:defRPr sz="933" b="1" kern="0" spc="27">
                <a:solidFill>
                  <a:srgbClr val="000000"/>
                </a:solidFill>
              </a:defRPr>
            </a:lvl1pPr>
          </a:lstStyle>
          <a:p>
            <a:pPr defTabSz="609585"/>
            <a:fld id="{AF88E988-FB04-AB4E-BE5A-59F242AF7F7A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5" y="6552142"/>
            <a:ext cx="6392333" cy="222249"/>
          </a:xfrm>
          <a:prstGeom prst="rect">
            <a:avLst/>
          </a:prstGeom>
        </p:spPr>
        <p:txBody>
          <a:bodyPr lIns="0" tIns="0"/>
          <a:lstStyle>
            <a:lvl1pPr>
              <a:defRPr sz="933" b="1" kern="0" spc="267" baseline="0">
                <a:solidFill>
                  <a:srgbClr val="000000"/>
                </a:solidFill>
              </a:defRPr>
            </a:lvl1pPr>
          </a:lstStyle>
          <a:p>
            <a:pPr defTabSz="609585"/>
            <a:r>
              <a:rPr lang="en-US"/>
              <a:t>// PRESENTATION NAME // 2018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xmlns="" id="{BB845D11-7B41-4E4B-B534-C22FD0B03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134" y="285693"/>
            <a:ext cx="11239500" cy="98430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Wingdings" charset="2"/>
              <a:buNone/>
              <a:defRPr sz="2667" b="0" i="0" spc="267" baseline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867" b="1" baseline="0">
                <a:solidFill>
                  <a:srgbClr val="000000"/>
                </a:solidFill>
                <a:latin typeface="+mj-lt"/>
              </a:defRPr>
            </a:lvl2pPr>
            <a:lvl3pPr marL="365751" indent="-18287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754" indent="0">
              <a:buNone/>
              <a:defRPr/>
            </a:lvl4pPr>
          </a:lstStyle>
          <a:p>
            <a:pPr lvl="0"/>
            <a:r>
              <a:rPr lang="en-US" dirty="0"/>
              <a:t>CLICK TO EDIT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665DA67-FD12-C849-BA45-3B136B54E838}"/>
              </a:ext>
            </a:extLst>
          </p:cNvPr>
          <p:cNvCxnSpPr>
            <a:cxnSpLocks/>
          </p:cNvCxnSpPr>
          <p:nvPr userDrawn="1"/>
        </p:nvCxnSpPr>
        <p:spPr>
          <a:xfrm>
            <a:off x="0" y="1270000"/>
            <a:ext cx="12192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7996831-D1B6-9245-8D26-90664777F71B}"/>
              </a:ext>
            </a:extLst>
          </p:cNvPr>
          <p:cNvCxnSpPr>
            <a:cxnSpLocks/>
          </p:cNvCxnSpPr>
          <p:nvPr userDrawn="1"/>
        </p:nvCxnSpPr>
        <p:spPr>
          <a:xfrm>
            <a:off x="0" y="285692"/>
            <a:ext cx="12192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097C272E-0793-4D4A-9BFA-9E99299065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135" y="1596044"/>
            <a:ext cx="11239499" cy="4654499"/>
          </a:xfrm>
          <a:prstGeom prst="rect">
            <a:avLst/>
          </a:prstGeom>
        </p:spPr>
        <p:txBody>
          <a:bodyPr vert="horz" lIns="0" tIns="0"/>
          <a:lstStyle>
            <a:lvl1pPr marL="309026" indent="-309026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Lucida Grande" panose="020B0600040502020204" pitchFamily="34" charset="0"/>
              <a:buChar char="▶"/>
              <a:tabLst/>
              <a:defRPr sz="2133">
                <a:solidFill>
                  <a:srgbClr val="000000"/>
                </a:solidFill>
              </a:defRPr>
            </a:lvl1pPr>
            <a:lvl2pPr marL="459306" indent="-146047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•"/>
              <a:tabLst/>
              <a:defRPr sz="1867" baseline="0">
                <a:solidFill>
                  <a:srgbClr val="000000"/>
                </a:solidFill>
              </a:defRPr>
            </a:lvl2pPr>
            <a:lvl3pPr marL="770447" indent="-232828">
              <a:spcBef>
                <a:spcPts val="800"/>
              </a:spcBef>
              <a:spcAft>
                <a:spcPts val="0"/>
              </a:spcAft>
              <a:buSzPct val="100000"/>
              <a:buFont typeface="System Font Regular"/>
              <a:buChar char="—"/>
              <a:tabLst/>
              <a:defRPr sz="1600">
                <a:solidFill>
                  <a:srgbClr val="1F1F1F"/>
                </a:solidFill>
              </a:defRPr>
            </a:lvl3pPr>
            <a:lvl4pPr marL="459305" indent="0">
              <a:buFont typeface="Lucida Grande" panose="020B0600040502020204" pitchFamily="34" charset="0"/>
              <a:buNone/>
              <a:tabLst/>
              <a:defRPr sz="1600">
                <a:solidFill>
                  <a:srgbClr val="1F1F1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82089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Content—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D7246D9-F6FF-0346-A7D4-89EB909FC0C2}"/>
              </a:ext>
            </a:extLst>
          </p:cNvPr>
          <p:cNvSpPr/>
          <p:nvPr userDrawn="1"/>
        </p:nvSpPr>
        <p:spPr>
          <a:xfrm>
            <a:off x="0" y="1"/>
            <a:ext cx="12187771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B7D5831A-FE9F-8443-9608-1FB5EC76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135" y="6552142"/>
            <a:ext cx="254000" cy="222249"/>
          </a:xfrm>
          <a:prstGeom prst="rect">
            <a:avLst/>
          </a:prstGeom>
        </p:spPr>
        <p:txBody>
          <a:bodyPr lIns="0" tIns="0" rIns="0"/>
          <a:lstStyle>
            <a:lvl1pPr algn="l">
              <a:defRPr sz="933" b="1" kern="0" spc="27">
                <a:solidFill>
                  <a:schemeClr val="bg1"/>
                </a:solidFill>
              </a:defRPr>
            </a:lvl1pPr>
          </a:lstStyle>
          <a:p>
            <a:pPr defTabSz="609585"/>
            <a:fld id="{AF88E988-FB04-AB4E-BE5A-59F242AF7F7A}" type="slidenum">
              <a:rPr lang="en-US" smtClean="0">
                <a:solidFill>
                  <a:srgbClr val="FFFFFF"/>
                </a:solidFill>
              </a:rPr>
              <a:pPr defTabSz="609585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D37DF96-5763-9143-A12B-84E1BB64C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135" y="6552142"/>
            <a:ext cx="6392333" cy="222249"/>
          </a:xfrm>
          <a:prstGeom prst="rect">
            <a:avLst/>
          </a:prstGeom>
        </p:spPr>
        <p:txBody>
          <a:bodyPr lIns="0" tIns="0"/>
          <a:lstStyle>
            <a:lvl1pPr>
              <a:defRPr sz="933" b="1" kern="0" spc="267" baseline="0">
                <a:solidFill>
                  <a:schemeClr val="bg1"/>
                </a:solidFill>
              </a:defRPr>
            </a:lvl1pPr>
          </a:lstStyle>
          <a:p>
            <a:pPr defTabSz="609585"/>
            <a:r>
              <a:rPr lang="en-US">
                <a:solidFill>
                  <a:srgbClr val="FFFFFF"/>
                </a:solidFill>
              </a:rPr>
              <a:t>// PRESENTATION NAME // 2018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C52EA6-64BD-4D4C-BB75-8CD4882118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682" y="6252841"/>
            <a:ext cx="588084" cy="423619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xmlns="" id="{66F96F05-8CCF-1445-898E-3B275A8A05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134" y="285693"/>
            <a:ext cx="11239500" cy="98430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="0" i="0" spc="267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867" b="1" baseline="0">
                <a:solidFill>
                  <a:srgbClr val="000000"/>
                </a:solidFill>
                <a:latin typeface="+mj-lt"/>
              </a:defRPr>
            </a:lvl2pPr>
            <a:lvl3pPr marL="365751" indent="-18287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754" indent="0">
              <a:buNone/>
              <a:defRPr/>
            </a:lvl4pPr>
          </a:lstStyle>
          <a:p>
            <a:pPr lvl="0"/>
            <a:r>
              <a:rPr lang="en-US" dirty="0"/>
              <a:t>CLICK TO EDIT HEADER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39F48E3-55E2-194C-8ED4-53C4C8FF7A26}"/>
              </a:ext>
            </a:extLst>
          </p:cNvPr>
          <p:cNvCxnSpPr>
            <a:cxnSpLocks/>
          </p:cNvCxnSpPr>
          <p:nvPr userDrawn="1"/>
        </p:nvCxnSpPr>
        <p:spPr>
          <a:xfrm>
            <a:off x="0" y="1270000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D5AECAC-FA20-2445-BB2B-62D06161C634}"/>
              </a:ext>
            </a:extLst>
          </p:cNvPr>
          <p:cNvCxnSpPr>
            <a:cxnSpLocks/>
          </p:cNvCxnSpPr>
          <p:nvPr userDrawn="1"/>
        </p:nvCxnSpPr>
        <p:spPr>
          <a:xfrm>
            <a:off x="0" y="285692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 Placeholder 15">
            <a:extLst>
              <a:ext uri="{FF2B5EF4-FFF2-40B4-BE49-F238E27FC236}">
                <a16:creationId xmlns:a16="http://schemas.microsoft.com/office/drawing/2014/main" xmlns="" id="{C4A56D59-ED70-D743-A74E-CC366CEAB8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135" y="1555692"/>
            <a:ext cx="11239499" cy="4694851"/>
          </a:xfrm>
          <a:prstGeom prst="rect">
            <a:avLst/>
          </a:prstGeom>
        </p:spPr>
        <p:txBody>
          <a:bodyPr vert="horz" lIns="0" tIns="0"/>
          <a:lstStyle>
            <a:lvl1pPr marL="309026" indent="-309026">
              <a:spcBef>
                <a:spcPts val="1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 panose="020B0600040502020204" pitchFamily="34" charset="0"/>
              <a:buChar char="▶"/>
              <a:tabLst/>
              <a:defRPr sz="2133">
                <a:solidFill>
                  <a:schemeClr val="bg1"/>
                </a:solidFill>
              </a:defRPr>
            </a:lvl1pPr>
            <a:lvl2pPr marL="459306" indent="-146047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•"/>
              <a:tabLst/>
              <a:defRPr sz="1867" baseline="0">
                <a:solidFill>
                  <a:schemeClr val="bg1"/>
                </a:solidFill>
              </a:defRPr>
            </a:lvl2pPr>
            <a:lvl3pPr marL="770447" indent="-232828">
              <a:spcBef>
                <a:spcPts val="800"/>
              </a:spcBef>
              <a:spcAft>
                <a:spcPts val="0"/>
              </a:spcAft>
              <a:buSzPct val="100000"/>
              <a:buFont typeface="System Font Regular"/>
              <a:buChar char="—"/>
              <a:tabLst/>
              <a:defRPr sz="1600">
                <a:solidFill>
                  <a:schemeClr val="bg1"/>
                </a:solidFill>
              </a:defRPr>
            </a:lvl3pPr>
            <a:lvl4pPr marL="459305" indent="0">
              <a:buFont typeface="Lucida Grande" panose="020B0600040502020204" pitchFamily="34" charset="0"/>
              <a:buNone/>
              <a:tabLst/>
              <a:defRPr sz="1600">
                <a:solidFill>
                  <a:srgbClr val="1F1F1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90439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2 Column Image—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70234" y="0"/>
            <a:ext cx="4821767" cy="6858000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buNone/>
              <a:defRPr sz="1467" b="1" baseline="0">
                <a:solidFill>
                  <a:srgbClr val="4D4D4F"/>
                </a:solidFill>
                <a:latin typeface="+mj-lt"/>
                <a:cs typeface="11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C5A57AC1-4CD0-624A-A1D5-30B2B8222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135" y="6552142"/>
            <a:ext cx="254000" cy="222249"/>
          </a:xfrm>
          <a:prstGeom prst="rect">
            <a:avLst/>
          </a:prstGeom>
        </p:spPr>
        <p:txBody>
          <a:bodyPr lIns="0" tIns="0" rIns="0"/>
          <a:lstStyle>
            <a:lvl1pPr algn="l">
              <a:defRPr sz="933" b="1" kern="0" spc="27">
                <a:solidFill>
                  <a:srgbClr val="000000"/>
                </a:solidFill>
              </a:defRPr>
            </a:lvl1pPr>
          </a:lstStyle>
          <a:p>
            <a:pPr defTabSz="609585"/>
            <a:fld id="{AF88E988-FB04-AB4E-BE5A-59F242AF7F7A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7C252D7E-4548-DE4C-8367-D3ECD5B6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135" y="6552142"/>
            <a:ext cx="4171243" cy="222249"/>
          </a:xfrm>
          <a:prstGeom prst="rect">
            <a:avLst/>
          </a:prstGeom>
        </p:spPr>
        <p:txBody>
          <a:bodyPr lIns="0" tIns="0"/>
          <a:lstStyle>
            <a:lvl1pPr>
              <a:defRPr sz="933" b="1" kern="0" spc="267" baseline="0">
                <a:solidFill>
                  <a:srgbClr val="000000"/>
                </a:solidFill>
              </a:defRPr>
            </a:lvl1pPr>
          </a:lstStyle>
          <a:p>
            <a:pPr defTabSz="609585"/>
            <a:r>
              <a:rPr lang="en-US"/>
              <a:t>// PRESENTATION NAME // 2018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xmlns="" id="{1B56C246-718B-F340-91F5-95331B07C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285693"/>
            <a:ext cx="7370233" cy="98430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="0" i="0" spc="267" baseline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867" b="1" baseline="0">
                <a:solidFill>
                  <a:srgbClr val="000000"/>
                </a:solidFill>
                <a:latin typeface="+mj-lt"/>
              </a:defRPr>
            </a:lvl2pPr>
            <a:lvl3pPr marL="365751" indent="-18287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754" indent="0">
              <a:buNone/>
              <a:defRPr/>
            </a:lvl4pPr>
          </a:lstStyle>
          <a:p>
            <a:pPr lvl="0"/>
            <a:r>
              <a:rPr lang="en-US" dirty="0"/>
              <a:t>CLICK TO EDIT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B2CC512-EFF8-1544-AF7F-FE10D85FB4C7}"/>
              </a:ext>
            </a:extLst>
          </p:cNvPr>
          <p:cNvCxnSpPr>
            <a:cxnSpLocks/>
          </p:cNvCxnSpPr>
          <p:nvPr userDrawn="1"/>
        </p:nvCxnSpPr>
        <p:spPr>
          <a:xfrm>
            <a:off x="0" y="1270000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10C7766-EF6D-9043-BBE4-99F375C539E1}"/>
              </a:ext>
            </a:extLst>
          </p:cNvPr>
          <p:cNvCxnSpPr>
            <a:cxnSpLocks/>
          </p:cNvCxnSpPr>
          <p:nvPr userDrawn="1"/>
        </p:nvCxnSpPr>
        <p:spPr>
          <a:xfrm>
            <a:off x="0" y="285692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FA163DA-E762-5B4A-A046-81FC68254B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682" y="6252841"/>
            <a:ext cx="588084" cy="423619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xmlns="" id="{F3DAF231-8D89-394F-B22D-D5739B769D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135" y="1555692"/>
            <a:ext cx="6617545" cy="4694851"/>
          </a:xfrm>
          <a:prstGeom prst="rect">
            <a:avLst/>
          </a:prstGeom>
        </p:spPr>
        <p:txBody>
          <a:bodyPr vert="horz" lIns="0" tIns="0"/>
          <a:lstStyle>
            <a:lvl1pPr marL="309026" indent="-309026">
              <a:spcBef>
                <a:spcPts val="1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 panose="020B0600040502020204" pitchFamily="34" charset="0"/>
              <a:buChar char="▶"/>
              <a:tabLst/>
              <a:defRPr sz="2133">
                <a:solidFill>
                  <a:srgbClr val="000000"/>
                </a:solidFill>
              </a:defRPr>
            </a:lvl1pPr>
            <a:lvl2pPr marL="459306" indent="-146047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•"/>
              <a:tabLst/>
              <a:defRPr sz="1867" baseline="0">
                <a:solidFill>
                  <a:srgbClr val="000000"/>
                </a:solidFill>
              </a:defRPr>
            </a:lvl2pPr>
            <a:lvl3pPr marL="770447" indent="-232828">
              <a:spcBef>
                <a:spcPts val="800"/>
              </a:spcBef>
              <a:spcAft>
                <a:spcPts val="0"/>
              </a:spcAft>
              <a:buSzPct val="100000"/>
              <a:buFont typeface="System Font Regular"/>
              <a:buChar char="—"/>
              <a:tabLst/>
              <a:defRPr sz="1600">
                <a:solidFill>
                  <a:srgbClr val="1F1F1F"/>
                </a:solidFill>
              </a:defRPr>
            </a:lvl3pPr>
            <a:lvl4pPr marL="459305" indent="0">
              <a:buFont typeface="Lucida Grande" panose="020B0600040502020204" pitchFamily="34" charset="0"/>
              <a:buNone/>
              <a:tabLst/>
              <a:defRPr sz="1600">
                <a:solidFill>
                  <a:srgbClr val="1F1F1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35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+ 2 Column Image—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70234" y="0"/>
            <a:ext cx="4821767" cy="6858000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buNone/>
              <a:defRPr sz="1467" b="1" baseline="0">
                <a:solidFill>
                  <a:srgbClr val="4D4D4F"/>
                </a:solidFill>
                <a:latin typeface="+mj-lt"/>
                <a:cs typeface="11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C5A57AC1-4CD0-624A-A1D5-30B2B8222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135" y="6552142"/>
            <a:ext cx="254000" cy="222249"/>
          </a:xfrm>
          <a:prstGeom prst="rect">
            <a:avLst/>
          </a:prstGeom>
        </p:spPr>
        <p:txBody>
          <a:bodyPr lIns="0" tIns="0" rIns="0"/>
          <a:lstStyle>
            <a:lvl1pPr algn="l">
              <a:defRPr sz="933" b="1" kern="0" spc="27">
                <a:solidFill>
                  <a:srgbClr val="000000"/>
                </a:solidFill>
              </a:defRPr>
            </a:lvl1pPr>
          </a:lstStyle>
          <a:p>
            <a:pPr defTabSz="609585"/>
            <a:fld id="{AF88E988-FB04-AB4E-BE5A-59F242AF7F7A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7C252D7E-4548-DE4C-8367-D3ECD5B6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135" y="6552142"/>
            <a:ext cx="4171243" cy="222249"/>
          </a:xfrm>
          <a:prstGeom prst="rect">
            <a:avLst/>
          </a:prstGeom>
        </p:spPr>
        <p:txBody>
          <a:bodyPr lIns="0" tIns="0"/>
          <a:lstStyle>
            <a:lvl1pPr>
              <a:defRPr sz="933" b="1" kern="0" spc="267" baseline="0">
                <a:solidFill>
                  <a:srgbClr val="000000"/>
                </a:solidFill>
              </a:defRPr>
            </a:lvl1pPr>
          </a:lstStyle>
          <a:p>
            <a:pPr defTabSz="609585"/>
            <a:r>
              <a:rPr lang="en-US"/>
              <a:t>// PRESENTATION NAME // 2018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xmlns="" id="{1B56C246-718B-F340-91F5-95331B07C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285693"/>
            <a:ext cx="7370233" cy="98430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="0" i="0" spc="267" baseline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867" b="1" baseline="0">
                <a:solidFill>
                  <a:srgbClr val="000000"/>
                </a:solidFill>
                <a:latin typeface="+mj-lt"/>
              </a:defRPr>
            </a:lvl2pPr>
            <a:lvl3pPr marL="365751" indent="-18287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754" indent="0">
              <a:buNone/>
              <a:defRPr/>
            </a:lvl4pPr>
          </a:lstStyle>
          <a:p>
            <a:pPr lvl="0"/>
            <a:r>
              <a:rPr lang="en-US" dirty="0"/>
              <a:t>CLICK TO EDIT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B2CC512-EFF8-1544-AF7F-FE10D85FB4C7}"/>
              </a:ext>
            </a:extLst>
          </p:cNvPr>
          <p:cNvCxnSpPr>
            <a:cxnSpLocks/>
          </p:cNvCxnSpPr>
          <p:nvPr userDrawn="1"/>
        </p:nvCxnSpPr>
        <p:spPr>
          <a:xfrm>
            <a:off x="0" y="1270000"/>
            <a:ext cx="12192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10C7766-EF6D-9043-BBE4-99F375C539E1}"/>
              </a:ext>
            </a:extLst>
          </p:cNvPr>
          <p:cNvCxnSpPr>
            <a:cxnSpLocks/>
          </p:cNvCxnSpPr>
          <p:nvPr userDrawn="1"/>
        </p:nvCxnSpPr>
        <p:spPr>
          <a:xfrm>
            <a:off x="0" y="285692"/>
            <a:ext cx="12192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FA163DA-E762-5B4A-A046-81FC68254B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682" y="6252841"/>
            <a:ext cx="588084" cy="423619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xmlns="" id="{F3DAF231-8D89-394F-B22D-D5739B769D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135" y="1555692"/>
            <a:ext cx="6617545" cy="4694851"/>
          </a:xfrm>
          <a:prstGeom prst="rect">
            <a:avLst/>
          </a:prstGeom>
        </p:spPr>
        <p:txBody>
          <a:bodyPr vert="horz" lIns="0" tIns="0"/>
          <a:lstStyle>
            <a:lvl1pPr marL="309026" indent="-309026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Lucida Grande" panose="020B0600040502020204" pitchFamily="34" charset="0"/>
              <a:buChar char="▶"/>
              <a:tabLst/>
              <a:defRPr sz="2133">
                <a:solidFill>
                  <a:srgbClr val="000000"/>
                </a:solidFill>
              </a:defRPr>
            </a:lvl1pPr>
            <a:lvl2pPr marL="459306" indent="-146047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•"/>
              <a:tabLst/>
              <a:defRPr sz="1867" baseline="0">
                <a:solidFill>
                  <a:srgbClr val="000000"/>
                </a:solidFill>
              </a:defRPr>
            </a:lvl2pPr>
            <a:lvl3pPr marL="770447" indent="-232828">
              <a:spcBef>
                <a:spcPts val="800"/>
              </a:spcBef>
              <a:spcAft>
                <a:spcPts val="0"/>
              </a:spcAft>
              <a:buSzPct val="100000"/>
              <a:buFont typeface="System Font Regular"/>
              <a:buChar char="—"/>
              <a:tabLst/>
              <a:defRPr sz="1600">
                <a:solidFill>
                  <a:srgbClr val="1F1F1F"/>
                </a:solidFill>
              </a:defRPr>
            </a:lvl3pPr>
            <a:lvl4pPr marL="459305" indent="0">
              <a:buFont typeface="Lucida Grande" panose="020B0600040502020204" pitchFamily="34" charset="0"/>
              <a:buNone/>
              <a:tabLst/>
              <a:defRPr sz="1600">
                <a:solidFill>
                  <a:srgbClr val="1F1F1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5086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+ 2 Column Image—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70234" y="0"/>
            <a:ext cx="4821767" cy="6858000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buNone/>
              <a:defRPr sz="1467" b="1" baseline="0">
                <a:solidFill>
                  <a:srgbClr val="4D4D4F"/>
                </a:solidFill>
                <a:latin typeface="+mj-lt"/>
                <a:cs typeface="11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C5A57AC1-4CD0-624A-A1D5-30B2B8222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135" y="6552142"/>
            <a:ext cx="254000" cy="222249"/>
          </a:xfrm>
          <a:prstGeom prst="rect">
            <a:avLst/>
          </a:prstGeom>
        </p:spPr>
        <p:txBody>
          <a:bodyPr lIns="0" tIns="0" rIns="0"/>
          <a:lstStyle>
            <a:lvl1pPr algn="l">
              <a:defRPr sz="933" b="1" kern="0" spc="27">
                <a:solidFill>
                  <a:srgbClr val="000000"/>
                </a:solidFill>
              </a:defRPr>
            </a:lvl1pPr>
          </a:lstStyle>
          <a:p>
            <a:pPr defTabSz="609585"/>
            <a:fld id="{AF88E988-FB04-AB4E-BE5A-59F242AF7F7A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7C252D7E-4548-DE4C-8367-D3ECD5B6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135" y="6552142"/>
            <a:ext cx="4171243" cy="222249"/>
          </a:xfrm>
          <a:prstGeom prst="rect">
            <a:avLst/>
          </a:prstGeom>
        </p:spPr>
        <p:txBody>
          <a:bodyPr lIns="0" tIns="0"/>
          <a:lstStyle>
            <a:lvl1pPr>
              <a:defRPr sz="933" b="1" kern="0" spc="267" baseline="0">
                <a:solidFill>
                  <a:srgbClr val="000000"/>
                </a:solidFill>
              </a:defRPr>
            </a:lvl1pPr>
          </a:lstStyle>
          <a:p>
            <a:pPr defTabSz="609585"/>
            <a:r>
              <a:rPr lang="en-US"/>
              <a:t>// PRESENTATION NAME // 2018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xmlns="" id="{1B56C246-718B-F340-91F5-95331B07C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285693"/>
            <a:ext cx="7370233" cy="98430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="0" i="0" spc="267" baseline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867" b="1" baseline="0">
                <a:solidFill>
                  <a:srgbClr val="000000"/>
                </a:solidFill>
                <a:latin typeface="+mj-lt"/>
              </a:defRPr>
            </a:lvl2pPr>
            <a:lvl3pPr marL="365751" indent="-18287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754" indent="0">
              <a:buNone/>
              <a:defRPr/>
            </a:lvl4pPr>
          </a:lstStyle>
          <a:p>
            <a:pPr lvl="0"/>
            <a:r>
              <a:rPr lang="en-US" dirty="0"/>
              <a:t>CLICK TO EDIT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B2CC512-EFF8-1544-AF7F-FE10D85FB4C7}"/>
              </a:ext>
            </a:extLst>
          </p:cNvPr>
          <p:cNvCxnSpPr>
            <a:cxnSpLocks/>
          </p:cNvCxnSpPr>
          <p:nvPr userDrawn="1"/>
        </p:nvCxnSpPr>
        <p:spPr>
          <a:xfrm>
            <a:off x="0" y="1270000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10C7766-EF6D-9043-BBE4-99F375C539E1}"/>
              </a:ext>
            </a:extLst>
          </p:cNvPr>
          <p:cNvCxnSpPr>
            <a:cxnSpLocks/>
          </p:cNvCxnSpPr>
          <p:nvPr userDrawn="1"/>
        </p:nvCxnSpPr>
        <p:spPr>
          <a:xfrm>
            <a:off x="0" y="285692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FA163DA-E762-5B4A-A046-81FC68254B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682" y="6252841"/>
            <a:ext cx="588084" cy="423619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xmlns="" id="{F3DAF231-8D89-394F-B22D-D5739B769D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135" y="1555692"/>
            <a:ext cx="6617545" cy="4694851"/>
          </a:xfrm>
          <a:prstGeom prst="rect">
            <a:avLst/>
          </a:prstGeom>
        </p:spPr>
        <p:txBody>
          <a:bodyPr vert="horz" lIns="0" tIns="0"/>
          <a:lstStyle>
            <a:lvl1pPr marL="309026" indent="-309026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Lucida Grande" panose="020B0600040502020204" pitchFamily="34" charset="0"/>
              <a:buChar char="▶"/>
              <a:tabLst/>
              <a:defRPr sz="2133">
                <a:solidFill>
                  <a:srgbClr val="000000"/>
                </a:solidFill>
              </a:defRPr>
            </a:lvl1pPr>
            <a:lvl2pPr marL="459306" indent="-146047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•"/>
              <a:tabLst/>
              <a:defRPr sz="1867" baseline="0">
                <a:solidFill>
                  <a:srgbClr val="000000"/>
                </a:solidFill>
              </a:defRPr>
            </a:lvl2pPr>
            <a:lvl3pPr marL="770447" indent="-232828">
              <a:spcBef>
                <a:spcPts val="800"/>
              </a:spcBef>
              <a:spcAft>
                <a:spcPts val="0"/>
              </a:spcAft>
              <a:buSzPct val="100000"/>
              <a:buFont typeface="System Font Regular"/>
              <a:buChar char="—"/>
              <a:tabLst/>
              <a:defRPr sz="1600">
                <a:solidFill>
                  <a:srgbClr val="1F1F1F"/>
                </a:solidFill>
              </a:defRPr>
            </a:lvl3pPr>
            <a:lvl4pPr marL="459305" indent="0">
              <a:buFont typeface="Lucida Grande" panose="020B0600040502020204" pitchFamily="34" charset="0"/>
              <a:buNone/>
              <a:tabLst/>
              <a:defRPr sz="1600">
                <a:solidFill>
                  <a:srgbClr val="1F1F1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3937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9C7D-4807-4F36-8C19-C90B318AD8A8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22-C467-418C-B8FD-7BF22DE0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32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+ 2 Column Image—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70234" y="0"/>
            <a:ext cx="4821767" cy="6858000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buNone/>
              <a:defRPr sz="1467" b="1" baseline="0">
                <a:solidFill>
                  <a:srgbClr val="4D4D4F"/>
                </a:solidFill>
                <a:latin typeface="+mj-lt"/>
                <a:cs typeface="11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C5A57AC1-4CD0-624A-A1D5-30B2B8222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135" y="6552142"/>
            <a:ext cx="254000" cy="222249"/>
          </a:xfrm>
          <a:prstGeom prst="rect">
            <a:avLst/>
          </a:prstGeom>
        </p:spPr>
        <p:txBody>
          <a:bodyPr lIns="0" tIns="0" rIns="0"/>
          <a:lstStyle>
            <a:lvl1pPr algn="l">
              <a:defRPr sz="933" b="1" kern="0" spc="27">
                <a:solidFill>
                  <a:srgbClr val="000000"/>
                </a:solidFill>
              </a:defRPr>
            </a:lvl1pPr>
          </a:lstStyle>
          <a:p>
            <a:pPr defTabSz="609585"/>
            <a:fld id="{AF88E988-FB04-AB4E-BE5A-59F242AF7F7A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7C252D7E-4548-DE4C-8367-D3ECD5B6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135" y="6552142"/>
            <a:ext cx="4171243" cy="222249"/>
          </a:xfrm>
          <a:prstGeom prst="rect">
            <a:avLst/>
          </a:prstGeom>
        </p:spPr>
        <p:txBody>
          <a:bodyPr lIns="0" tIns="0"/>
          <a:lstStyle>
            <a:lvl1pPr>
              <a:defRPr sz="933" b="1" kern="0" spc="267" baseline="0">
                <a:solidFill>
                  <a:srgbClr val="000000"/>
                </a:solidFill>
              </a:defRPr>
            </a:lvl1pPr>
          </a:lstStyle>
          <a:p>
            <a:pPr defTabSz="609585"/>
            <a:r>
              <a:rPr lang="en-US"/>
              <a:t>// PRESENTATION NAME // 2018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xmlns="" id="{1B56C246-718B-F340-91F5-95331B07C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285693"/>
            <a:ext cx="7370233" cy="98430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="0" i="0" spc="267" baseline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867" b="1" baseline="0">
                <a:solidFill>
                  <a:srgbClr val="000000"/>
                </a:solidFill>
                <a:latin typeface="+mj-lt"/>
              </a:defRPr>
            </a:lvl2pPr>
            <a:lvl3pPr marL="365751" indent="-18287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754" indent="0">
              <a:buNone/>
              <a:defRPr/>
            </a:lvl4pPr>
          </a:lstStyle>
          <a:p>
            <a:pPr lvl="0"/>
            <a:r>
              <a:rPr lang="en-US" dirty="0"/>
              <a:t>CLICK TO EDIT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B2CC512-EFF8-1544-AF7F-FE10D85FB4C7}"/>
              </a:ext>
            </a:extLst>
          </p:cNvPr>
          <p:cNvCxnSpPr>
            <a:cxnSpLocks/>
          </p:cNvCxnSpPr>
          <p:nvPr userDrawn="1"/>
        </p:nvCxnSpPr>
        <p:spPr>
          <a:xfrm>
            <a:off x="0" y="127000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10C7766-EF6D-9043-BBE4-99F375C539E1}"/>
              </a:ext>
            </a:extLst>
          </p:cNvPr>
          <p:cNvCxnSpPr>
            <a:cxnSpLocks/>
          </p:cNvCxnSpPr>
          <p:nvPr userDrawn="1"/>
        </p:nvCxnSpPr>
        <p:spPr>
          <a:xfrm>
            <a:off x="0" y="285692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FA163DA-E762-5B4A-A046-81FC68254B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682" y="6252841"/>
            <a:ext cx="588084" cy="423619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xmlns="" id="{F3DAF231-8D89-394F-B22D-D5739B769D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135" y="1555692"/>
            <a:ext cx="6617545" cy="4694851"/>
          </a:xfrm>
          <a:prstGeom prst="rect">
            <a:avLst/>
          </a:prstGeom>
        </p:spPr>
        <p:txBody>
          <a:bodyPr vert="horz" lIns="0" tIns="0"/>
          <a:lstStyle>
            <a:lvl1pPr marL="309026" indent="-222245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Lucida Grande" panose="020B0600040502020204" pitchFamily="34" charset="0"/>
              <a:buChar char="▶"/>
              <a:tabLst/>
              <a:defRPr sz="2133">
                <a:solidFill>
                  <a:srgbClr val="000000"/>
                </a:solidFill>
              </a:defRPr>
            </a:lvl1pPr>
            <a:lvl2pPr marL="459306" indent="-146047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•"/>
              <a:tabLst/>
              <a:defRPr sz="1867" baseline="0">
                <a:solidFill>
                  <a:srgbClr val="000000"/>
                </a:solidFill>
              </a:defRPr>
            </a:lvl2pPr>
            <a:lvl3pPr marL="770447" indent="-232828">
              <a:spcBef>
                <a:spcPts val="800"/>
              </a:spcBef>
              <a:spcAft>
                <a:spcPts val="0"/>
              </a:spcAft>
              <a:buSzPct val="100000"/>
              <a:buFont typeface="System Font Regular"/>
              <a:buChar char="—"/>
              <a:tabLst/>
              <a:defRPr sz="1600">
                <a:solidFill>
                  <a:srgbClr val="1F1F1F"/>
                </a:solidFill>
              </a:defRPr>
            </a:lvl3pPr>
            <a:lvl4pPr marL="459305" indent="0">
              <a:buFont typeface="Lucida Grande" panose="020B0600040502020204" pitchFamily="34" charset="0"/>
              <a:buNone/>
              <a:tabLst/>
              <a:defRPr sz="1600">
                <a:solidFill>
                  <a:srgbClr val="1F1F1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30801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+ 2 Column Image—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70234" y="0"/>
            <a:ext cx="4821767" cy="6858000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buNone/>
              <a:defRPr sz="1467" b="1" baseline="0">
                <a:solidFill>
                  <a:srgbClr val="4D4D4F"/>
                </a:solidFill>
                <a:latin typeface="+mj-lt"/>
                <a:cs typeface="11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C5A57AC1-4CD0-624A-A1D5-30B2B8222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135" y="6552142"/>
            <a:ext cx="254000" cy="222249"/>
          </a:xfrm>
          <a:prstGeom prst="rect">
            <a:avLst/>
          </a:prstGeom>
        </p:spPr>
        <p:txBody>
          <a:bodyPr lIns="0" tIns="0" rIns="0"/>
          <a:lstStyle>
            <a:lvl1pPr algn="l">
              <a:defRPr sz="933" b="1" kern="0" spc="27">
                <a:solidFill>
                  <a:srgbClr val="000000"/>
                </a:solidFill>
              </a:defRPr>
            </a:lvl1pPr>
          </a:lstStyle>
          <a:p>
            <a:pPr defTabSz="609585"/>
            <a:fld id="{AF88E988-FB04-AB4E-BE5A-59F242AF7F7A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7C252D7E-4548-DE4C-8367-D3ECD5B6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135" y="6552142"/>
            <a:ext cx="4171243" cy="222249"/>
          </a:xfrm>
          <a:prstGeom prst="rect">
            <a:avLst/>
          </a:prstGeom>
        </p:spPr>
        <p:txBody>
          <a:bodyPr lIns="0" tIns="0"/>
          <a:lstStyle>
            <a:lvl1pPr>
              <a:defRPr sz="933" b="1" kern="0" spc="267" baseline="0">
                <a:solidFill>
                  <a:srgbClr val="000000"/>
                </a:solidFill>
              </a:defRPr>
            </a:lvl1pPr>
          </a:lstStyle>
          <a:p>
            <a:pPr defTabSz="609585"/>
            <a:r>
              <a:rPr lang="en-US"/>
              <a:t>// PRESENTATION NAME // 2018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xmlns="" id="{1B56C246-718B-F340-91F5-95331B07C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285693"/>
            <a:ext cx="7370233" cy="98430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="0" i="0" spc="267" baseline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867" b="1" baseline="0">
                <a:solidFill>
                  <a:srgbClr val="000000"/>
                </a:solidFill>
                <a:latin typeface="+mj-lt"/>
              </a:defRPr>
            </a:lvl2pPr>
            <a:lvl3pPr marL="365751" indent="-18287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754" indent="0">
              <a:buNone/>
              <a:defRPr/>
            </a:lvl4pPr>
          </a:lstStyle>
          <a:p>
            <a:pPr lvl="0"/>
            <a:r>
              <a:rPr lang="en-US" dirty="0"/>
              <a:t>CLICK TO EDIT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B2CC512-EFF8-1544-AF7F-FE10D85FB4C7}"/>
              </a:ext>
            </a:extLst>
          </p:cNvPr>
          <p:cNvCxnSpPr>
            <a:cxnSpLocks/>
          </p:cNvCxnSpPr>
          <p:nvPr userDrawn="1"/>
        </p:nvCxnSpPr>
        <p:spPr>
          <a:xfrm>
            <a:off x="0" y="1270000"/>
            <a:ext cx="12192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10C7766-EF6D-9043-BBE4-99F375C539E1}"/>
              </a:ext>
            </a:extLst>
          </p:cNvPr>
          <p:cNvCxnSpPr>
            <a:cxnSpLocks/>
          </p:cNvCxnSpPr>
          <p:nvPr userDrawn="1"/>
        </p:nvCxnSpPr>
        <p:spPr>
          <a:xfrm>
            <a:off x="0" y="285692"/>
            <a:ext cx="12192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FA163DA-E762-5B4A-A046-81FC68254B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682" y="6252841"/>
            <a:ext cx="588084" cy="423619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xmlns="" id="{F3DAF231-8D89-394F-B22D-D5739B769D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135" y="1555692"/>
            <a:ext cx="6617545" cy="4694851"/>
          </a:xfrm>
          <a:prstGeom prst="rect">
            <a:avLst/>
          </a:prstGeom>
        </p:spPr>
        <p:txBody>
          <a:bodyPr vert="horz" lIns="0" tIns="0"/>
          <a:lstStyle>
            <a:lvl1pPr marL="309026" indent="-309026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Lucida Grande" panose="020B0600040502020204" pitchFamily="34" charset="0"/>
              <a:buChar char="▶"/>
              <a:tabLst/>
              <a:defRPr sz="2133">
                <a:solidFill>
                  <a:srgbClr val="000000"/>
                </a:solidFill>
              </a:defRPr>
            </a:lvl1pPr>
            <a:lvl2pPr marL="459306" indent="-146047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•"/>
              <a:tabLst/>
              <a:defRPr sz="1867" baseline="0">
                <a:solidFill>
                  <a:srgbClr val="000000"/>
                </a:solidFill>
              </a:defRPr>
            </a:lvl2pPr>
            <a:lvl3pPr marL="770447" indent="-232828">
              <a:spcBef>
                <a:spcPts val="800"/>
              </a:spcBef>
              <a:spcAft>
                <a:spcPts val="0"/>
              </a:spcAft>
              <a:buSzPct val="100000"/>
              <a:buFont typeface="System Font Regular"/>
              <a:buChar char="—"/>
              <a:tabLst/>
              <a:defRPr sz="1600">
                <a:solidFill>
                  <a:srgbClr val="1F1F1F"/>
                </a:solidFill>
              </a:defRPr>
            </a:lvl3pPr>
            <a:lvl4pPr marL="459305" indent="0">
              <a:buFont typeface="Lucida Grande" panose="020B0600040502020204" pitchFamily="34" charset="0"/>
              <a:buNone/>
              <a:tabLst/>
              <a:defRPr sz="1600">
                <a:solidFill>
                  <a:srgbClr val="1F1F1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82357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+ 2 Column Image—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C5A57AC1-4CD0-624A-A1D5-30B2B8222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135" y="6552142"/>
            <a:ext cx="254000" cy="222249"/>
          </a:xfrm>
          <a:prstGeom prst="rect">
            <a:avLst/>
          </a:prstGeom>
        </p:spPr>
        <p:txBody>
          <a:bodyPr lIns="0" tIns="0" rIns="0"/>
          <a:lstStyle>
            <a:lvl1pPr algn="l">
              <a:defRPr sz="933" b="1" kern="0" spc="27">
                <a:solidFill>
                  <a:srgbClr val="000000"/>
                </a:solidFill>
              </a:defRPr>
            </a:lvl1pPr>
          </a:lstStyle>
          <a:p>
            <a:pPr defTabSz="609585"/>
            <a:fld id="{AF88E988-FB04-AB4E-BE5A-59F242AF7F7A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7C252D7E-4548-DE4C-8367-D3ECD5B6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135" y="6552142"/>
            <a:ext cx="4171243" cy="222249"/>
          </a:xfrm>
          <a:prstGeom prst="rect">
            <a:avLst/>
          </a:prstGeom>
        </p:spPr>
        <p:txBody>
          <a:bodyPr lIns="0" tIns="0"/>
          <a:lstStyle>
            <a:lvl1pPr>
              <a:defRPr sz="933" b="1" kern="0" spc="267" baseline="0">
                <a:solidFill>
                  <a:srgbClr val="000000"/>
                </a:solidFill>
              </a:defRPr>
            </a:lvl1pPr>
          </a:lstStyle>
          <a:p>
            <a:pPr defTabSz="609585"/>
            <a:r>
              <a:rPr lang="en-US"/>
              <a:t>// PRESENTATION NAME // 2018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xmlns="" id="{1B56C246-718B-F340-91F5-95331B07C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285693"/>
            <a:ext cx="12192001" cy="98430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="0" i="0" spc="267" baseline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867" b="1" baseline="0">
                <a:solidFill>
                  <a:srgbClr val="000000"/>
                </a:solidFill>
                <a:latin typeface="+mj-lt"/>
              </a:defRPr>
            </a:lvl2pPr>
            <a:lvl3pPr marL="365751" indent="-18287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754" indent="0">
              <a:buNone/>
              <a:defRPr/>
            </a:lvl4pPr>
          </a:lstStyle>
          <a:p>
            <a:pPr lvl="0"/>
            <a:r>
              <a:rPr lang="en-US" dirty="0"/>
              <a:t>CLICK TO EDIT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B2CC512-EFF8-1544-AF7F-FE10D85FB4C7}"/>
              </a:ext>
            </a:extLst>
          </p:cNvPr>
          <p:cNvCxnSpPr>
            <a:cxnSpLocks/>
          </p:cNvCxnSpPr>
          <p:nvPr userDrawn="1"/>
        </p:nvCxnSpPr>
        <p:spPr>
          <a:xfrm>
            <a:off x="0" y="1270000"/>
            <a:ext cx="12192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10C7766-EF6D-9043-BBE4-99F375C539E1}"/>
              </a:ext>
            </a:extLst>
          </p:cNvPr>
          <p:cNvCxnSpPr>
            <a:cxnSpLocks/>
          </p:cNvCxnSpPr>
          <p:nvPr userDrawn="1"/>
        </p:nvCxnSpPr>
        <p:spPr>
          <a:xfrm>
            <a:off x="0" y="285692"/>
            <a:ext cx="12192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FA163DA-E762-5B4A-A046-81FC68254B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682" y="6252841"/>
            <a:ext cx="588084" cy="423619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xmlns="" id="{F3DAF231-8D89-394F-B22D-D5739B769D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135" y="1555692"/>
            <a:ext cx="11609972" cy="4694851"/>
          </a:xfrm>
          <a:prstGeom prst="rect">
            <a:avLst/>
          </a:prstGeom>
        </p:spPr>
        <p:txBody>
          <a:bodyPr vert="horz" lIns="0" tIns="0"/>
          <a:lstStyle>
            <a:lvl1pPr marL="309026" indent="-309026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Lucida Grande" panose="020B0600040502020204" pitchFamily="34" charset="0"/>
              <a:buChar char="▶"/>
              <a:tabLst/>
              <a:defRPr sz="2133">
                <a:solidFill>
                  <a:srgbClr val="000000"/>
                </a:solidFill>
              </a:defRPr>
            </a:lvl1pPr>
            <a:lvl2pPr marL="459306" indent="-146047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•"/>
              <a:tabLst/>
              <a:defRPr sz="1867" baseline="0">
                <a:solidFill>
                  <a:srgbClr val="000000"/>
                </a:solidFill>
              </a:defRPr>
            </a:lvl2pPr>
            <a:lvl3pPr marL="770447" indent="-232828">
              <a:spcBef>
                <a:spcPts val="800"/>
              </a:spcBef>
              <a:spcAft>
                <a:spcPts val="0"/>
              </a:spcAft>
              <a:buSzPct val="100000"/>
              <a:buFont typeface="System Font Regular"/>
              <a:buChar char="—"/>
              <a:tabLst/>
              <a:defRPr sz="1600">
                <a:solidFill>
                  <a:srgbClr val="1F1F1F"/>
                </a:solidFill>
              </a:defRPr>
            </a:lvl3pPr>
            <a:lvl4pPr marL="459305" indent="0">
              <a:buFont typeface="Lucida Grande" panose="020B0600040502020204" pitchFamily="34" charset="0"/>
              <a:buNone/>
              <a:tabLst/>
              <a:defRPr sz="1600">
                <a:solidFill>
                  <a:srgbClr val="1F1F1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B2F7EDD-9480-A447-A10B-E2EB95ADB2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225" y="6250544"/>
            <a:ext cx="597408" cy="4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391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+ 2 Column Image—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C5A57AC1-4CD0-624A-A1D5-30B2B8222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135" y="6552142"/>
            <a:ext cx="254000" cy="222249"/>
          </a:xfrm>
          <a:prstGeom prst="rect">
            <a:avLst/>
          </a:prstGeom>
        </p:spPr>
        <p:txBody>
          <a:bodyPr lIns="0" tIns="0" rIns="0"/>
          <a:lstStyle>
            <a:lvl1pPr algn="l">
              <a:defRPr sz="933" b="1" kern="0" spc="27">
                <a:solidFill>
                  <a:srgbClr val="000000"/>
                </a:solidFill>
              </a:defRPr>
            </a:lvl1pPr>
          </a:lstStyle>
          <a:p>
            <a:pPr defTabSz="609585"/>
            <a:fld id="{AF88E988-FB04-AB4E-BE5A-59F242AF7F7A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7C252D7E-4548-DE4C-8367-D3ECD5B6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135" y="6552142"/>
            <a:ext cx="4171243" cy="222249"/>
          </a:xfrm>
          <a:prstGeom prst="rect">
            <a:avLst/>
          </a:prstGeom>
        </p:spPr>
        <p:txBody>
          <a:bodyPr lIns="0" tIns="0"/>
          <a:lstStyle>
            <a:lvl1pPr>
              <a:defRPr sz="933" b="1" kern="0" spc="267" baseline="0">
                <a:solidFill>
                  <a:srgbClr val="000000"/>
                </a:solidFill>
              </a:defRPr>
            </a:lvl1pPr>
          </a:lstStyle>
          <a:p>
            <a:pPr defTabSz="609585"/>
            <a:r>
              <a:rPr lang="en-US"/>
              <a:t>// PRESENTATION NAME // 2018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xmlns="" id="{1B56C246-718B-F340-91F5-95331B07C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285693"/>
            <a:ext cx="12192001" cy="98430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="0" i="0" spc="267" baseline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867" b="1" baseline="0">
                <a:solidFill>
                  <a:srgbClr val="000000"/>
                </a:solidFill>
                <a:latin typeface="+mj-lt"/>
              </a:defRPr>
            </a:lvl2pPr>
            <a:lvl3pPr marL="365751" indent="-18287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754" indent="0">
              <a:buNone/>
              <a:defRPr/>
            </a:lvl4pPr>
          </a:lstStyle>
          <a:p>
            <a:pPr lvl="0"/>
            <a:r>
              <a:rPr lang="en-US" dirty="0"/>
              <a:t>CLICK TO EDIT HEADER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FA163DA-E762-5B4A-A046-81FC68254B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682" y="6252841"/>
            <a:ext cx="588084" cy="423619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xmlns="" id="{F3DAF231-8D89-394F-B22D-D5739B769D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135" y="1555692"/>
            <a:ext cx="11609972" cy="4694851"/>
          </a:xfrm>
          <a:prstGeom prst="rect">
            <a:avLst/>
          </a:prstGeom>
        </p:spPr>
        <p:txBody>
          <a:bodyPr vert="horz" lIns="0" tIns="0"/>
          <a:lstStyle>
            <a:lvl1pPr marL="309026" indent="-309026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Lucida Grande" panose="020B0600040502020204" pitchFamily="34" charset="0"/>
              <a:buChar char="▶"/>
              <a:tabLst/>
              <a:defRPr sz="2133">
                <a:solidFill>
                  <a:srgbClr val="000000"/>
                </a:solidFill>
              </a:defRPr>
            </a:lvl1pPr>
            <a:lvl2pPr marL="459306" indent="-146047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•"/>
              <a:tabLst/>
              <a:defRPr sz="1867" baseline="0">
                <a:solidFill>
                  <a:srgbClr val="000000"/>
                </a:solidFill>
              </a:defRPr>
            </a:lvl2pPr>
            <a:lvl3pPr marL="770447" indent="-232828">
              <a:spcBef>
                <a:spcPts val="800"/>
              </a:spcBef>
              <a:spcAft>
                <a:spcPts val="0"/>
              </a:spcAft>
              <a:buSzPct val="100000"/>
              <a:buFont typeface="System Font Regular"/>
              <a:buChar char="—"/>
              <a:tabLst/>
              <a:defRPr sz="1600">
                <a:solidFill>
                  <a:srgbClr val="1F1F1F"/>
                </a:solidFill>
              </a:defRPr>
            </a:lvl3pPr>
            <a:lvl4pPr marL="459305" indent="0">
              <a:buFont typeface="Lucida Grande" panose="020B0600040502020204" pitchFamily="34" charset="0"/>
              <a:buNone/>
              <a:tabLst/>
              <a:defRPr sz="1600">
                <a:solidFill>
                  <a:srgbClr val="1F1F1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253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2 Column Image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966BCE5-8007-5E4D-A7BF-37A42FDDE1CC}"/>
              </a:ext>
            </a:extLst>
          </p:cNvPr>
          <p:cNvSpPr/>
          <p:nvPr userDrawn="1"/>
        </p:nvSpPr>
        <p:spPr>
          <a:xfrm>
            <a:off x="2" y="1"/>
            <a:ext cx="5071533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D7384B76-5807-F248-92C0-8C7DE51D2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135" y="6552142"/>
            <a:ext cx="254000" cy="222249"/>
          </a:xfrm>
          <a:prstGeom prst="rect">
            <a:avLst/>
          </a:prstGeom>
        </p:spPr>
        <p:txBody>
          <a:bodyPr lIns="0" tIns="0" rIns="0"/>
          <a:lstStyle>
            <a:lvl1pPr algn="l">
              <a:defRPr sz="933" b="1" kern="0" spc="27">
                <a:solidFill>
                  <a:schemeClr val="bg1"/>
                </a:solidFill>
              </a:defRPr>
            </a:lvl1pPr>
          </a:lstStyle>
          <a:p>
            <a:pPr defTabSz="609585"/>
            <a:fld id="{AF88E988-FB04-AB4E-BE5A-59F242AF7F7A}" type="slidenum">
              <a:rPr lang="en-US" smtClean="0">
                <a:solidFill>
                  <a:srgbClr val="FFFFFF"/>
                </a:solidFill>
              </a:rPr>
              <a:pPr defTabSz="609585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B1B10F76-2272-CD45-8CF6-B23F2733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135" y="6552142"/>
            <a:ext cx="4171243" cy="222249"/>
          </a:xfrm>
          <a:prstGeom prst="rect">
            <a:avLst/>
          </a:prstGeom>
        </p:spPr>
        <p:txBody>
          <a:bodyPr lIns="0" tIns="0"/>
          <a:lstStyle>
            <a:lvl1pPr>
              <a:defRPr sz="933" b="1" kern="0" spc="267" baseline="0">
                <a:solidFill>
                  <a:schemeClr val="bg1"/>
                </a:solidFill>
              </a:defRPr>
            </a:lvl1pPr>
          </a:lstStyle>
          <a:p>
            <a:pPr defTabSz="609585"/>
            <a:r>
              <a:rPr lang="en-US">
                <a:solidFill>
                  <a:srgbClr val="FFFFFF"/>
                </a:solidFill>
              </a:rPr>
              <a:t>// PRESENTATION NAME // 2018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xmlns="" id="{025B8BBC-CDC3-224D-A1D7-364D77045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85693"/>
            <a:ext cx="5071533" cy="98430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="0" i="0" spc="267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867" b="1" baseline="0">
                <a:solidFill>
                  <a:srgbClr val="000000"/>
                </a:solidFill>
                <a:latin typeface="+mj-lt"/>
              </a:defRPr>
            </a:lvl2pPr>
            <a:lvl3pPr marL="365751" indent="-18287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754" indent="0">
              <a:buNone/>
              <a:defRPr/>
            </a:lvl4pPr>
          </a:lstStyle>
          <a:p>
            <a:pPr lvl="0"/>
            <a:r>
              <a:rPr lang="en-US" dirty="0"/>
              <a:t>CLICK TO EDIT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4A96846-DA86-9D40-8A3B-8EE98C6F6103}"/>
              </a:ext>
            </a:extLst>
          </p:cNvPr>
          <p:cNvCxnSpPr>
            <a:cxnSpLocks/>
          </p:cNvCxnSpPr>
          <p:nvPr userDrawn="1"/>
        </p:nvCxnSpPr>
        <p:spPr>
          <a:xfrm>
            <a:off x="0" y="1270000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E7B07FE8-54BB-4B44-B1D2-36F34838282E}"/>
              </a:ext>
            </a:extLst>
          </p:cNvPr>
          <p:cNvCxnSpPr>
            <a:cxnSpLocks/>
          </p:cNvCxnSpPr>
          <p:nvPr userDrawn="1"/>
        </p:nvCxnSpPr>
        <p:spPr>
          <a:xfrm>
            <a:off x="0" y="285692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6A1CEA7E-0137-564E-A980-4BE2C772A5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71535" y="0"/>
            <a:ext cx="7120467" cy="6858000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buNone/>
              <a:defRPr sz="1467" b="1" baseline="0">
                <a:solidFill>
                  <a:srgbClr val="4D4D4F"/>
                </a:solidFill>
                <a:latin typeface="+mj-lt"/>
                <a:cs typeface="11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xmlns="" id="{C62D02D3-A773-6047-995D-BA944B0DEB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136" y="1555692"/>
            <a:ext cx="4425243" cy="4694851"/>
          </a:xfrm>
          <a:prstGeom prst="rect">
            <a:avLst/>
          </a:prstGeom>
        </p:spPr>
        <p:txBody>
          <a:bodyPr vert="horz" lIns="0" tIns="0"/>
          <a:lstStyle>
            <a:lvl1pPr marL="309026" indent="-309026">
              <a:spcBef>
                <a:spcPts val="1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 panose="020B0600040502020204" pitchFamily="34" charset="0"/>
              <a:buChar char="▶"/>
              <a:tabLst/>
              <a:defRPr sz="2133">
                <a:solidFill>
                  <a:schemeClr val="bg1"/>
                </a:solidFill>
              </a:defRPr>
            </a:lvl1pPr>
            <a:lvl2pPr marL="459306" indent="-146047">
              <a:spcBef>
                <a:spcPts val="800"/>
              </a:spcBef>
              <a:spcAft>
                <a:spcPts val="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 sz="1867" baseline="0">
                <a:solidFill>
                  <a:schemeClr val="bg1"/>
                </a:solidFill>
              </a:defRPr>
            </a:lvl2pPr>
            <a:lvl3pPr marL="770447" indent="-232828">
              <a:spcBef>
                <a:spcPts val="800"/>
              </a:spcBef>
              <a:spcAft>
                <a:spcPts val="0"/>
              </a:spcAft>
              <a:buSzPct val="100000"/>
              <a:buFont typeface="System Font Regular"/>
              <a:buChar char="—"/>
              <a:tabLst/>
              <a:defRPr sz="1600">
                <a:solidFill>
                  <a:schemeClr val="bg1"/>
                </a:solidFill>
              </a:defRPr>
            </a:lvl3pPr>
            <a:lvl4pPr marL="459305" indent="0">
              <a:buFont typeface="Lucida Grande" panose="020B0600040502020204" pitchFamily="34" charset="0"/>
              <a:buNone/>
              <a:tabLst/>
              <a:defRPr sz="1600">
                <a:solidFill>
                  <a:srgbClr val="1F1F1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B2F7EDD-9480-A447-A10B-E2EB95ADB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225" y="6250544"/>
            <a:ext cx="597408" cy="4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1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Full Width Content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0DF631-D92D-3042-A02A-C35A9C09F177}"/>
              </a:ext>
            </a:extLst>
          </p:cNvPr>
          <p:cNvSpPr/>
          <p:nvPr userDrawn="1"/>
        </p:nvSpPr>
        <p:spPr>
          <a:xfrm>
            <a:off x="1" y="1"/>
            <a:ext cx="7370233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B03968-E07C-984F-AD93-444A35F63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225" y="6250544"/>
            <a:ext cx="597408" cy="430689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2"/>
            <a:ext cx="254000" cy="222249"/>
          </a:xfrm>
          <a:prstGeom prst="rect">
            <a:avLst/>
          </a:prstGeom>
        </p:spPr>
        <p:txBody>
          <a:bodyPr lIns="0" tIns="0" rIns="0"/>
          <a:lstStyle>
            <a:lvl1pPr algn="l">
              <a:defRPr sz="933" b="1" kern="0" spc="27">
                <a:solidFill>
                  <a:schemeClr val="bg1"/>
                </a:solidFill>
              </a:defRPr>
            </a:lvl1pPr>
          </a:lstStyle>
          <a:p>
            <a:pPr defTabSz="609585"/>
            <a:fld id="{AF88E988-FB04-AB4E-BE5A-59F242AF7F7A}" type="slidenum">
              <a:rPr lang="en-US" smtClean="0">
                <a:solidFill>
                  <a:srgbClr val="FFFFFF"/>
                </a:solidFill>
              </a:rPr>
              <a:pPr defTabSz="609585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5" y="6552142"/>
            <a:ext cx="6392333" cy="222249"/>
          </a:xfrm>
          <a:prstGeom prst="rect">
            <a:avLst/>
          </a:prstGeom>
        </p:spPr>
        <p:txBody>
          <a:bodyPr lIns="0" tIns="0"/>
          <a:lstStyle>
            <a:lvl1pPr>
              <a:defRPr sz="933" b="1" kern="0" spc="267" baseline="0">
                <a:solidFill>
                  <a:schemeClr val="bg1"/>
                </a:solidFill>
              </a:defRPr>
            </a:lvl1pPr>
          </a:lstStyle>
          <a:p>
            <a:pPr defTabSz="609585"/>
            <a:r>
              <a:rPr lang="en-US">
                <a:solidFill>
                  <a:srgbClr val="FFFFFF"/>
                </a:solidFill>
              </a:rPr>
              <a:t>// PRESENTATION NAME // 2018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385A6354-8F88-CD4A-BED7-160D202534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70234" y="0"/>
            <a:ext cx="4821767" cy="6858000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buNone/>
              <a:defRPr sz="1467" b="1" baseline="0">
                <a:solidFill>
                  <a:srgbClr val="4D4D4F"/>
                </a:solidFill>
                <a:latin typeface="+mj-lt"/>
                <a:cs typeface="11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538B1067-42E7-B34A-BC7E-A7A94BBC5B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135" y="1555693"/>
            <a:ext cx="6646333" cy="4694851"/>
          </a:xfrm>
          <a:prstGeom prst="rect">
            <a:avLst/>
          </a:prstGeom>
        </p:spPr>
        <p:txBody>
          <a:bodyPr vert="horz" lIns="0" tIns="0"/>
          <a:lstStyle>
            <a:lvl1pPr marL="309026" indent="-309026">
              <a:spcBef>
                <a:spcPts val="1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 panose="020B0600040502020204" pitchFamily="34" charset="0"/>
              <a:buChar char="▶"/>
              <a:tabLst/>
              <a:defRPr sz="2133">
                <a:solidFill>
                  <a:schemeClr val="bg1"/>
                </a:solidFill>
              </a:defRPr>
            </a:lvl1pPr>
            <a:lvl2pPr marL="459306" indent="-146047">
              <a:spcBef>
                <a:spcPts val="800"/>
              </a:spcBef>
              <a:spcAft>
                <a:spcPts val="0"/>
              </a:spcAft>
              <a:buClrTx/>
              <a:buSzPct val="110000"/>
              <a:buFont typeface="Arial" panose="020B0604020202020204" pitchFamily="34" charset="0"/>
              <a:buChar char="•"/>
              <a:tabLst/>
              <a:defRPr sz="1867" baseline="0">
                <a:solidFill>
                  <a:schemeClr val="bg1"/>
                </a:solidFill>
              </a:defRPr>
            </a:lvl2pPr>
            <a:lvl3pPr marL="770447" indent="-232828">
              <a:spcBef>
                <a:spcPts val="800"/>
              </a:spcBef>
              <a:spcAft>
                <a:spcPts val="0"/>
              </a:spcAft>
              <a:buSzPct val="100000"/>
              <a:buFont typeface="System Font Regular"/>
              <a:buChar char="—"/>
              <a:tabLst/>
              <a:defRPr sz="1600">
                <a:solidFill>
                  <a:schemeClr val="bg1"/>
                </a:solidFill>
              </a:defRPr>
            </a:lvl3pPr>
            <a:lvl4pPr marL="459305" indent="0">
              <a:buFont typeface="Lucida Grande" panose="020B0600040502020204" pitchFamily="34" charset="0"/>
              <a:buNone/>
              <a:tabLst/>
              <a:defRPr sz="1600">
                <a:solidFill>
                  <a:srgbClr val="1F1F1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xmlns="" id="{46CA02EB-9B68-7D43-902C-46C888C54B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135" y="285693"/>
            <a:ext cx="6386636" cy="98430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="0" i="0" spc="267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867" b="1" baseline="0">
                <a:solidFill>
                  <a:srgbClr val="000000"/>
                </a:solidFill>
                <a:latin typeface="+mj-lt"/>
              </a:defRPr>
            </a:lvl2pPr>
            <a:lvl3pPr marL="365751" indent="-18287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754" indent="0">
              <a:buNone/>
              <a:defRPr/>
            </a:lvl4pPr>
          </a:lstStyle>
          <a:p>
            <a:pPr lvl="0"/>
            <a:r>
              <a:rPr lang="en-US" dirty="0"/>
              <a:t>CLICK TO EDIT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2FEE1B7-9F54-DA48-8C35-8C8549760DE6}"/>
              </a:ext>
            </a:extLst>
          </p:cNvPr>
          <p:cNvCxnSpPr>
            <a:cxnSpLocks/>
          </p:cNvCxnSpPr>
          <p:nvPr userDrawn="1"/>
        </p:nvCxnSpPr>
        <p:spPr>
          <a:xfrm>
            <a:off x="0" y="1270000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342D5B8-CD33-3449-943A-97866587A1B0}"/>
              </a:ext>
            </a:extLst>
          </p:cNvPr>
          <p:cNvCxnSpPr>
            <a:cxnSpLocks/>
          </p:cNvCxnSpPr>
          <p:nvPr userDrawn="1"/>
        </p:nvCxnSpPr>
        <p:spPr>
          <a:xfrm>
            <a:off x="0" y="285692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046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2 Column Image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D7384B76-5807-F248-92C0-8C7DE51D2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135" y="6552142"/>
            <a:ext cx="254000" cy="222249"/>
          </a:xfrm>
          <a:prstGeom prst="rect">
            <a:avLst/>
          </a:prstGeom>
        </p:spPr>
        <p:txBody>
          <a:bodyPr lIns="0" tIns="0" rIns="0"/>
          <a:lstStyle>
            <a:lvl1pPr algn="l">
              <a:defRPr sz="933" b="1" kern="0" spc="27">
                <a:solidFill>
                  <a:srgbClr val="000000"/>
                </a:solidFill>
              </a:defRPr>
            </a:lvl1pPr>
          </a:lstStyle>
          <a:p>
            <a:pPr defTabSz="609585"/>
            <a:fld id="{AF88E988-FB04-AB4E-BE5A-59F242AF7F7A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B1B10F76-2272-CD45-8CF6-B23F2733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135" y="6552142"/>
            <a:ext cx="4171243" cy="222249"/>
          </a:xfrm>
          <a:prstGeom prst="rect">
            <a:avLst/>
          </a:prstGeom>
        </p:spPr>
        <p:txBody>
          <a:bodyPr lIns="0" tIns="0"/>
          <a:lstStyle>
            <a:lvl1pPr>
              <a:defRPr sz="933" b="1" kern="0" spc="267" baseline="0">
                <a:solidFill>
                  <a:srgbClr val="000000"/>
                </a:solidFill>
              </a:defRPr>
            </a:lvl1pPr>
          </a:lstStyle>
          <a:p>
            <a:pPr defTabSz="609585"/>
            <a:r>
              <a:rPr lang="en-US"/>
              <a:t>// PRESENTATION NAME // 2018</a:t>
            </a:r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xmlns="" id="{025B8BBC-CDC3-224D-A1D7-364D77045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85693"/>
            <a:ext cx="5071533" cy="98430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="0" i="0" spc="267" baseline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867" b="1" baseline="0">
                <a:solidFill>
                  <a:srgbClr val="000000"/>
                </a:solidFill>
                <a:latin typeface="+mj-lt"/>
              </a:defRPr>
            </a:lvl2pPr>
            <a:lvl3pPr marL="365751" indent="-18287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754" indent="0">
              <a:buNone/>
              <a:defRPr/>
            </a:lvl4pPr>
          </a:lstStyle>
          <a:p>
            <a:pPr lvl="0"/>
            <a:r>
              <a:rPr lang="en-US" dirty="0"/>
              <a:t>CLICK TO EDIT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4A96846-DA86-9D40-8A3B-8EE98C6F6103}"/>
              </a:ext>
            </a:extLst>
          </p:cNvPr>
          <p:cNvCxnSpPr>
            <a:cxnSpLocks/>
          </p:cNvCxnSpPr>
          <p:nvPr userDrawn="1"/>
        </p:nvCxnSpPr>
        <p:spPr>
          <a:xfrm>
            <a:off x="0" y="1270000"/>
            <a:ext cx="12192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E7B07FE8-54BB-4B44-B1D2-36F34838282E}"/>
              </a:ext>
            </a:extLst>
          </p:cNvPr>
          <p:cNvCxnSpPr>
            <a:cxnSpLocks/>
          </p:cNvCxnSpPr>
          <p:nvPr userDrawn="1"/>
        </p:nvCxnSpPr>
        <p:spPr>
          <a:xfrm>
            <a:off x="0" y="285692"/>
            <a:ext cx="12192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6A1CEA7E-0137-564E-A980-4BE2C772A5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71535" y="0"/>
            <a:ext cx="7120467" cy="6858000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buNone/>
              <a:defRPr sz="1467" b="1" baseline="0">
                <a:solidFill>
                  <a:srgbClr val="4D4D4F"/>
                </a:solidFill>
                <a:latin typeface="+mj-lt"/>
                <a:cs typeface="11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C34F7BB-C588-3941-8B89-E3744654D7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682" y="6252841"/>
            <a:ext cx="588084" cy="423619"/>
          </a:xfrm>
          <a:prstGeom prst="rect">
            <a:avLst/>
          </a:prstGeom>
        </p:spPr>
      </p:pic>
      <p:sp>
        <p:nvSpPr>
          <p:cNvPr id="15" name="Text Placeholder 15">
            <a:extLst>
              <a:ext uri="{FF2B5EF4-FFF2-40B4-BE49-F238E27FC236}">
                <a16:creationId xmlns:a16="http://schemas.microsoft.com/office/drawing/2014/main" xmlns="" id="{C611096F-A7D1-F045-A269-D71F2AA879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135" y="1487649"/>
            <a:ext cx="4425243" cy="4762895"/>
          </a:xfrm>
          <a:prstGeom prst="rect">
            <a:avLst/>
          </a:prstGeom>
        </p:spPr>
        <p:txBody>
          <a:bodyPr vert="horz" lIns="0" tIns="0"/>
          <a:lstStyle>
            <a:lvl1pPr marL="309026" indent="-309026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Lucida Grande" panose="020B0600040502020204" pitchFamily="34" charset="0"/>
              <a:buChar char="▶"/>
              <a:tabLst/>
              <a:defRPr sz="2133">
                <a:solidFill>
                  <a:srgbClr val="000000"/>
                </a:solidFill>
              </a:defRPr>
            </a:lvl1pPr>
            <a:lvl2pPr marL="459306" indent="-146047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•"/>
              <a:tabLst/>
              <a:defRPr sz="1867" baseline="0">
                <a:solidFill>
                  <a:srgbClr val="000000"/>
                </a:solidFill>
              </a:defRPr>
            </a:lvl2pPr>
            <a:lvl3pPr marL="770447" indent="-232828">
              <a:spcBef>
                <a:spcPts val="800"/>
              </a:spcBef>
              <a:spcAft>
                <a:spcPts val="0"/>
              </a:spcAft>
              <a:buSzPct val="100000"/>
              <a:buFont typeface="System Font Regular"/>
              <a:buChar char="—"/>
              <a:tabLst/>
              <a:defRPr sz="1600">
                <a:solidFill>
                  <a:srgbClr val="1F1F1F"/>
                </a:solidFill>
              </a:defRPr>
            </a:lvl3pPr>
            <a:lvl4pPr marL="459305" indent="0">
              <a:buFont typeface="Lucida Grande" panose="020B0600040502020204" pitchFamily="34" charset="0"/>
              <a:buNone/>
              <a:tabLst/>
              <a:defRPr sz="1600">
                <a:solidFill>
                  <a:srgbClr val="1F1F1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590896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2 Column Image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D7384B76-5807-F248-92C0-8C7DE51D2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135" y="6552142"/>
            <a:ext cx="254000" cy="222249"/>
          </a:xfrm>
          <a:prstGeom prst="rect">
            <a:avLst/>
          </a:prstGeom>
        </p:spPr>
        <p:txBody>
          <a:bodyPr lIns="0" tIns="0" rIns="0"/>
          <a:lstStyle>
            <a:lvl1pPr algn="l">
              <a:defRPr sz="933" b="1" kern="0" spc="27">
                <a:solidFill>
                  <a:srgbClr val="000000"/>
                </a:solidFill>
              </a:defRPr>
            </a:lvl1pPr>
          </a:lstStyle>
          <a:p>
            <a:pPr defTabSz="609585"/>
            <a:fld id="{AF88E988-FB04-AB4E-BE5A-59F242AF7F7A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B1B10F76-2272-CD45-8CF6-B23F2733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135" y="6552142"/>
            <a:ext cx="4171243" cy="222249"/>
          </a:xfrm>
          <a:prstGeom prst="rect">
            <a:avLst/>
          </a:prstGeom>
        </p:spPr>
        <p:txBody>
          <a:bodyPr lIns="0" tIns="0"/>
          <a:lstStyle>
            <a:lvl1pPr>
              <a:defRPr sz="933" b="1" kern="0" spc="267" baseline="0">
                <a:solidFill>
                  <a:srgbClr val="000000"/>
                </a:solidFill>
              </a:defRPr>
            </a:lvl1pPr>
          </a:lstStyle>
          <a:p>
            <a:pPr defTabSz="609585"/>
            <a:r>
              <a:rPr lang="en-US"/>
              <a:t>// PRESENTATION NAME // 2018</a:t>
            </a:r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xmlns="" id="{025B8BBC-CDC3-224D-A1D7-364D77045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85693"/>
            <a:ext cx="5071533" cy="98430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="0" i="0" spc="267" baseline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867" b="1" baseline="0">
                <a:solidFill>
                  <a:srgbClr val="000000"/>
                </a:solidFill>
                <a:latin typeface="+mj-lt"/>
              </a:defRPr>
            </a:lvl2pPr>
            <a:lvl3pPr marL="365751" indent="-18287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754" indent="0">
              <a:buNone/>
              <a:defRPr/>
            </a:lvl4pPr>
          </a:lstStyle>
          <a:p>
            <a:pPr lvl="0"/>
            <a:r>
              <a:rPr lang="en-US" dirty="0"/>
              <a:t>CLICK TO EDIT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4A96846-DA86-9D40-8A3B-8EE98C6F6103}"/>
              </a:ext>
            </a:extLst>
          </p:cNvPr>
          <p:cNvCxnSpPr>
            <a:cxnSpLocks/>
          </p:cNvCxnSpPr>
          <p:nvPr userDrawn="1"/>
        </p:nvCxnSpPr>
        <p:spPr>
          <a:xfrm>
            <a:off x="0" y="1270000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E7B07FE8-54BB-4B44-B1D2-36F34838282E}"/>
              </a:ext>
            </a:extLst>
          </p:cNvPr>
          <p:cNvCxnSpPr>
            <a:cxnSpLocks/>
          </p:cNvCxnSpPr>
          <p:nvPr userDrawn="1"/>
        </p:nvCxnSpPr>
        <p:spPr>
          <a:xfrm>
            <a:off x="0" y="285692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6A1CEA7E-0137-564E-A980-4BE2C772A5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71535" y="0"/>
            <a:ext cx="7120467" cy="6858000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buNone/>
              <a:defRPr sz="1467" b="1" baseline="0">
                <a:solidFill>
                  <a:srgbClr val="4D4D4F"/>
                </a:solidFill>
                <a:latin typeface="+mj-lt"/>
                <a:cs typeface="11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C34F7BB-C588-3941-8B89-E3744654D7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682" y="6252841"/>
            <a:ext cx="588084" cy="423619"/>
          </a:xfrm>
          <a:prstGeom prst="rect">
            <a:avLst/>
          </a:prstGeom>
        </p:spPr>
      </p:pic>
      <p:sp>
        <p:nvSpPr>
          <p:cNvPr id="15" name="Text Placeholder 15">
            <a:extLst>
              <a:ext uri="{FF2B5EF4-FFF2-40B4-BE49-F238E27FC236}">
                <a16:creationId xmlns:a16="http://schemas.microsoft.com/office/drawing/2014/main" xmlns="" id="{C611096F-A7D1-F045-A269-D71F2AA879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135" y="1487649"/>
            <a:ext cx="4425243" cy="4762895"/>
          </a:xfrm>
          <a:prstGeom prst="rect">
            <a:avLst/>
          </a:prstGeom>
        </p:spPr>
        <p:txBody>
          <a:bodyPr vert="horz" lIns="0" tIns="0"/>
          <a:lstStyle>
            <a:lvl1pPr marL="309026" indent="-309026">
              <a:spcBef>
                <a:spcPts val="16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 panose="020B0600040502020204" pitchFamily="34" charset="0"/>
              <a:buChar char="▶"/>
              <a:tabLst/>
              <a:defRPr sz="2133">
                <a:solidFill>
                  <a:srgbClr val="000000"/>
                </a:solidFill>
              </a:defRPr>
            </a:lvl1pPr>
            <a:lvl2pPr marL="459306" indent="-146047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•"/>
              <a:tabLst/>
              <a:defRPr sz="1867" baseline="0">
                <a:solidFill>
                  <a:srgbClr val="000000"/>
                </a:solidFill>
              </a:defRPr>
            </a:lvl2pPr>
            <a:lvl3pPr marL="770447" indent="-232828">
              <a:spcBef>
                <a:spcPts val="800"/>
              </a:spcBef>
              <a:spcAft>
                <a:spcPts val="0"/>
              </a:spcAft>
              <a:buSzPct val="100000"/>
              <a:buFont typeface="System Font Regular"/>
              <a:buChar char="—"/>
              <a:tabLst/>
              <a:defRPr sz="1600">
                <a:solidFill>
                  <a:srgbClr val="1F1F1F"/>
                </a:solidFill>
              </a:defRPr>
            </a:lvl3pPr>
            <a:lvl4pPr marL="459305" indent="0">
              <a:buFont typeface="Lucida Grande" panose="020B0600040502020204" pitchFamily="34" charset="0"/>
              <a:buNone/>
              <a:tabLst/>
              <a:defRPr sz="1600">
                <a:solidFill>
                  <a:srgbClr val="1F1F1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11243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+ 2 Column Image—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70234" y="0"/>
            <a:ext cx="4821767" cy="6858000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buNone/>
              <a:defRPr sz="1467" b="1" baseline="0">
                <a:solidFill>
                  <a:srgbClr val="4D4D4F"/>
                </a:solidFill>
                <a:latin typeface="+mj-lt"/>
                <a:cs typeface="11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C5A57AC1-4CD0-624A-A1D5-30B2B8222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135" y="6552142"/>
            <a:ext cx="254000" cy="222249"/>
          </a:xfrm>
          <a:prstGeom prst="rect">
            <a:avLst/>
          </a:prstGeom>
        </p:spPr>
        <p:txBody>
          <a:bodyPr lIns="0" tIns="0" rIns="0"/>
          <a:lstStyle>
            <a:lvl1pPr algn="l">
              <a:defRPr sz="933" b="1" kern="0" spc="27">
                <a:solidFill>
                  <a:srgbClr val="000000"/>
                </a:solidFill>
              </a:defRPr>
            </a:lvl1pPr>
          </a:lstStyle>
          <a:p>
            <a:pPr defTabSz="609585"/>
            <a:fld id="{AF88E988-FB04-AB4E-BE5A-59F242AF7F7A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7C252D7E-4548-DE4C-8367-D3ECD5B6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135" y="6552142"/>
            <a:ext cx="4171243" cy="222249"/>
          </a:xfrm>
          <a:prstGeom prst="rect">
            <a:avLst/>
          </a:prstGeom>
        </p:spPr>
        <p:txBody>
          <a:bodyPr lIns="0" tIns="0"/>
          <a:lstStyle>
            <a:lvl1pPr>
              <a:defRPr sz="933" b="1" kern="0" spc="267" baseline="0">
                <a:solidFill>
                  <a:srgbClr val="000000"/>
                </a:solidFill>
              </a:defRPr>
            </a:lvl1pPr>
          </a:lstStyle>
          <a:p>
            <a:pPr defTabSz="609585"/>
            <a:r>
              <a:rPr lang="en-US"/>
              <a:t>// PRESENTATION NAME // 2018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xmlns="" id="{1B56C246-718B-F340-91F5-95331B07C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055" y="1726554"/>
            <a:ext cx="5929397" cy="600076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="0" i="0" spc="267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867" b="1" baseline="0">
                <a:solidFill>
                  <a:srgbClr val="000000"/>
                </a:solidFill>
                <a:latin typeface="+mj-lt"/>
              </a:defRPr>
            </a:lvl2pPr>
            <a:lvl3pPr marL="365751" indent="-18287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754" indent="0">
              <a:buNone/>
              <a:defRPr/>
            </a:lvl4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8663CEA3-8BBB-264B-B5A4-65833F247A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3303" y="2660073"/>
            <a:ext cx="5391956" cy="3592768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Lucida Grande" panose="020B0600040502020204" pitchFamily="34" charset="0"/>
              <a:buNone/>
              <a:tabLst/>
              <a:defRPr sz="2133">
                <a:solidFill>
                  <a:srgbClr val="000000"/>
                </a:solidFill>
              </a:defRPr>
            </a:lvl1pPr>
            <a:lvl2pPr marL="459306" indent="-222245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Lucida Grande" panose="020B0600040502020204" pitchFamily="34" charset="0"/>
              <a:buChar char="▶"/>
              <a:tabLst/>
              <a:defRPr sz="1867" baseline="0">
                <a:solidFill>
                  <a:srgbClr val="000000"/>
                </a:solidFill>
              </a:defRPr>
            </a:lvl2pPr>
            <a:lvl3pPr marL="770447" indent="-232828">
              <a:spcBef>
                <a:spcPts val="800"/>
              </a:spcBef>
              <a:spcAft>
                <a:spcPts val="0"/>
              </a:spcAft>
              <a:buSzPct val="100000"/>
              <a:buFont typeface="System Font Regular"/>
              <a:buChar char="—"/>
              <a:tabLst/>
              <a:defRPr sz="1600">
                <a:solidFill>
                  <a:srgbClr val="1F1F1F"/>
                </a:solidFill>
              </a:defRPr>
            </a:lvl3pPr>
            <a:lvl4pPr marL="459305" indent="0">
              <a:buFont typeface="Lucida Grande" panose="020B0600040502020204" pitchFamily="34" charset="0"/>
              <a:buNone/>
              <a:tabLst/>
              <a:defRPr sz="1600">
                <a:solidFill>
                  <a:srgbClr val="1F1F1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FA163DA-E762-5B4A-A046-81FC68254B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682" y="6252841"/>
            <a:ext cx="588084" cy="42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87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Full Width Content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B03968-E07C-984F-AD93-444A35F63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225" y="6250544"/>
            <a:ext cx="597408" cy="430689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2"/>
            <a:ext cx="254000" cy="222249"/>
          </a:xfrm>
          <a:prstGeom prst="rect">
            <a:avLst/>
          </a:prstGeom>
        </p:spPr>
        <p:txBody>
          <a:bodyPr lIns="0" tIns="0" rIns="0"/>
          <a:lstStyle>
            <a:lvl1pPr algn="l">
              <a:defRPr sz="933" b="1" kern="0" spc="27">
                <a:solidFill>
                  <a:srgbClr val="000000"/>
                </a:solidFill>
              </a:defRPr>
            </a:lvl1pPr>
          </a:lstStyle>
          <a:p>
            <a:pPr defTabSz="609585"/>
            <a:fld id="{AF88E988-FB04-AB4E-BE5A-59F242AF7F7A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5" y="6552142"/>
            <a:ext cx="6392333" cy="222249"/>
          </a:xfrm>
          <a:prstGeom prst="rect">
            <a:avLst/>
          </a:prstGeom>
        </p:spPr>
        <p:txBody>
          <a:bodyPr lIns="0" tIns="0"/>
          <a:lstStyle>
            <a:lvl1pPr>
              <a:defRPr sz="933" b="1" kern="0" spc="267" baseline="0">
                <a:solidFill>
                  <a:srgbClr val="000000"/>
                </a:solidFill>
              </a:defRPr>
            </a:lvl1pPr>
          </a:lstStyle>
          <a:p>
            <a:pPr defTabSz="609585"/>
            <a:r>
              <a:rPr lang="en-US"/>
              <a:t>// PRESENTATION NAME // 2018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xmlns="" id="{6A37FB9C-78D7-7147-B877-B6B845D2A7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134" y="302761"/>
            <a:ext cx="11239500" cy="98430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="0" i="0" spc="267" baseline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867" b="1" baseline="0">
                <a:solidFill>
                  <a:srgbClr val="000000"/>
                </a:solidFill>
                <a:latin typeface="+mj-lt"/>
              </a:defRPr>
            </a:lvl2pPr>
            <a:lvl3pPr marL="365751" indent="-18287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754" indent="0">
              <a:buNone/>
              <a:defRPr/>
            </a:lvl4pPr>
          </a:lstStyle>
          <a:p>
            <a:pPr lvl="0"/>
            <a:r>
              <a:rPr lang="en-US" dirty="0"/>
              <a:t>CLICK TO EDIT HEADER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9BA4016-3533-6744-A02E-3ABC95054591}"/>
              </a:ext>
            </a:extLst>
          </p:cNvPr>
          <p:cNvCxnSpPr>
            <a:cxnSpLocks/>
          </p:cNvCxnSpPr>
          <p:nvPr userDrawn="1"/>
        </p:nvCxnSpPr>
        <p:spPr>
          <a:xfrm>
            <a:off x="0" y="1270000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577AC8D-AA7A-754C-B4DD-CF26DB46603C}"/>
              </a:ext>
            </a:extLst>
          </p:cNvPr>
          <p:cNvCxnSpPr>
            <a:cxnSpLocks/>
          </p:cNvCxnSpPr>
          <p:nvPr userDrawn="1"/>
        </p:nvCxnSpPr>
        <p:spPr>
          <a:xfrm>
            <a:off x="0" y="285692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130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9C7D-4807-4F36-8C19-C90B318AD8A8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22-C467-418C-B8FD-7BF22DE0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362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Full Width Content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B03968-E07C-984F-AD93-444A35F63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225" y="6250544"/>
            <a:ext cx="597408" cy="430689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2"/>
            <a:ext cx="254000" cy="222249"/>
          </a:xfrm>
          <a:prstGeom prst="rect">
            <a:avLst/>
          </a:prstGeom>
        </p:spPr>
        <p:txBody>
          <a:bodyPr lIns="0" tIns="0" rIns="0"/>
          <a:lstStyle>
            <a:lvl1pPr algn="l">
              <a:defRPr sz="933" b="1" kern="0" spc="27">
                <a:solidFill>
                  <a:srgbClr val="000000"/>
                </a:solidFill>
              </a:defRPr>
            </a:lvl1pPr>
          </a:lstStyle>
          <a:p>
            <a:pPr defTabSz="609585"/>
            <a:fld id="{AF88E988-FB04-AB4E-BE5A-59F242AF7F7A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5" y="6552142"/>
            <a:ext cx="6392333" cy="222249"/>
          </a:xfrm>
          <a:prstGeom prst="rect">
            <a:avLst/>
          </a:prstGeom>
        </p:spPr>
        <p:txBody>
          <a:bodyPr lIns="0" tIns="0"/>
          <a:lstStyle>
            <a:lvl1pPr>
              <a:defRPr sz="933" b="1" kern="0" spc="267" baseline="0">
                <a:solidFill>
                  <a:srgbClr val="000000"/>
                </a:solidFill>
              </a:defRPr>
            </a:lvl1pPr>
          </a:lstStyle>
          <a:p>
            <a:pPr defTabSz="609585"/>
            <a:r>
              <a:rPr lang="en-US"/>
              <a:t>// PRESENTATION NAME // 2018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xmlns="" id="{6A37FB9C-78D7-7147-B877-B6B845D2A7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134" y="302761"/>
            <a:ext cx="11239500" cy="98430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="0" i="0" spc="267" baseline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867" b="1" baseline="0">
                <a:solidFill>
                  <a:srgbClr val="000000"/>
                </a:solidFill>
                <a:latin typeface="+mj-lt"/>
              </a:defRPr>
            </a:lvl2pPr>
            <a:lvl3pPr marL="365751" indent="-18287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754" indent="0">
              <a:buNone/>
              <a:defRPr/>
            </a:lvl4pPr>
          </a:lstStyle>
          <a:p>
            <a:pPr lvl="0"/>
            <a:r>
              <a:rPr lang="en-US" dirty="0"/>
              <a:t>CLICK TO EDIT HEADER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9BA4016-3533-6744-A02E-3ABC95054591}"/>
              </a:ext>
            </a:extLst>
          </p:cNvPr>
          <p:cNvCxnSpPr>
            <a:cxnSpLocks/>
          </p:cNvCxnSpPr>
          <p:nvPr userDrawn="1"/>
        </p:nvCxnSpPr>
        <p:spPr>
          <a:xfrm>
            <a:off x="0" y="1270000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577AC8D-AA7A-754C-B4DD-CF26DB46603C}"/>
              </a:ext>
            </a:extLst>
          </p:cNvPr>
          <p:cNvCxnSpPr>
            <a:cxnSpLocks/>
          </p:cNvCxnSpPr>
          <p:nvPr userDrawn="1"/>
        </p:nvCxnSpPr>
        <p:spPr>
          <a:xfrm>
            <a:off x="0" y="285692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044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+ 2 Column Image—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3">
            <a:extLst>
              <a:ext uri="{FF2B5EF4-FFF2-40B4-BE49-F238E27FC236}">
                <a16:creationId xmlns:a16="http://schemas.microsoft.com/office/drawing/2014/main" xmlns="" id="{6EFC0608-6C45-134B-84A4-3986129D15A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1" y="0"/>
            <a:ext cx="4059937" cy="6858000"/>
          </a:xfrm>
          <a:prstGeom prst="rect">
            <a:avLst/>
          </a:prstGeom>
          <a:noFill/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1467" b="1" baseline="0">
                <a:solidFill>
                  <a:srgbClr val="4D4D4F"/>
                </a:solidFill>
                <a:latin typeface="+mj-lt"/>
                <a:cs typeface="11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xmlns="" id="{B35BBE89-075E-CD4B-A074-2EB405CE7F2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059937" y="0"/>
            <a:ext cx="4068487" cy="6858000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buNone/>
              <a:defRPr sz="1467" b="1" baseline="0">
                <a:solidFill>
                  <a:srgbClr val="4D4D4F"/>
                </a:solidFill>
                <a:latin typeface="+mj-lt"/>
                <a:cs typeface="11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xmlns="" id="{9F1B403C-DD43-9E4A-8C31-FBFA40B2DE0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28423" y="0"/>
            <a:ext cx="4067811" cy="6858000"/>
          </a:xfrm>
          <a:prstGeom prst="rect">
            <a:avLst/>
          </a:prstGeom>
          <a:noFill/>
        </p:spPr>
        <p:txBody>
          <a:bodyPr vert="horz" anchor="ctr" anchorCtr="0"/>
          <a:lstStyle>
            <a:lvl1pPr marL="0" indent="0" algn="ctr">
              <a:buNone/>
              <a:defRPr sz="1467" b="1" baseline="0">
                <a:solidFill>
                  <a:srgbClr val="4D4D4F"/>
                </a:solidFill>
                <a:latin typeface="+mj-lt"/>
                <a:cs typeface="11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0392637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" t="22327"/>
          <a:stretch/>
        </p:blipFill>
        <p:spPr>
          <a:xfrm>
            <a:off x="-11612" y="0"/>
            <a:ext cx="1233202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B4AA3DB-6351-8C45-97E2-5D1D35D9F456}"/>
              </a:ext>
            </a:extLst>
          </p:cNvPr>
          <p:cNvSpPr/>
          <p:nvPr userDrawn="1"/>
        </p:nvSpPr>
        <p:spPr>
          <a:xfrm>
            <a:off x="0" y="3423224"/>
            <a:ext cx="12192000" cy="3434776"/>
          </a:xfrm>
          <a:prstGeom prst="rect">
            <a:avLst/>
          </a:prstGeom>
          <a:gradFill flip="none" rotWithShape="1">
            <a:gsLst>
              <a:gs pos="14000">
                <a:srgbClr val="000000">
                  <a:alpha val="58000"/>
                </a:srgbClr>
              </a:gs>
              <a:gs pos="100000">
                <a:srgbClr val="000000">
                  <a:lumMod val="0"/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65265" y="5769859"/>
            <a:ext cx="11061471" cy="448735"/>
          </a:xfrm>
          <a:prstGeom prst="rect">
            <a:avLst/>
          </a:prstGeom>
        </p:spPr>
        <p:txBody>
          <a:bodyPr vert="horz" lIns="0" tIns="0" rIns="0" bIns="0"/>
          <a:lstStyle>
            <a:lvl1pPr marL="10584" indent="0" algn="ctr">
              <a:buNone/>
              <a:tabLst/>
              <a:defRPr sz="1600" b="1" i="0" kern="1000" cap="all" spc="267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82875" indent="-18287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467">
                <a:solidFill>
                  <a:schemeClr val="tx1"/>
                </a:solidFill>
              </a:defRPr>
            </a:lvl2pPr>
            <a:lvl3pPr marL="365751" indent="-18287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754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65265" y="4987637"/>
            <a:ext cx="11061471" cy="6999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0584" indent="0" algn="ctr">
              <a:lnSpc>
                <a:spcPct val="90000"/>
              </a:lnSpc>
              <a:tabLst/>
              <a:defRPr sz="3733" b="0" i="0" kern="1100" cap="all" spc="267" baseline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A7E981C-96E4-8145-B6E9-2AE501A95F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71" y="3244321"/>
            <a:ext cx="1976515" cy="1421704"/>
          </a:xfrm>
          <a:prstGeom prst="rect">
            <a:avLst/>
          </a:prstGeom>
          <a:effectLst>
            <a:outerShdw blurRad="165100" sx="107000" sy="107000" algn="ctr" rotWithShape="0">
              <a:prstClr val="black">
                <a:alpha val="2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7294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" t="17128" r="1858" b="753"/>
          <a:stretch/>
        </p:blipFill>
        <p:spPr>
          <a:xfrm>
            <a:off x="-10601" y="0"/>
            <a:ext cx="12192001" cy="679571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B4AA3DB-6351-8C45-97E2-5D1D35D9F456}"/>
              </a:ext>
            </a:extLst>
          </p:cNvPr>
          <p:cNvSpPr/>
          <p:nvPr userDrawn="1"/>
        </p:nvSpPr>
        <p:spPr>
          <a:xfrm>
            <a:off x="0" y="3423224"/>
            <a:ext cx="12192000" cy="3434776"/>
          </a:xfrm>
          <a:prstGeom prst="rect">
            <a:avLst/>
          </a:prstGeom>
          <a:gradFill flip="none" rotWithShape="1">
            <a:gsLst>
              <a:gs pos="14000">
                <a:srgbClr val="000000">
                  <a:alpha val="58000"/>
                </a:srgbClr>
              </a:gs>
              <a:gs pos="100000">
                <a:srgbClr val="000000">
                  <a:lumMod val="0"/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65265" y="5769859"/>
            <a:ext cx="11061471" cy="448735"/>
          </a:xfrm>
          <a:prstGeom prst="rect">
            <a:avLst/>
          </a:prstGeom>
        </p:spPr>
        <p:txBody>
          <a:bodyPr vert="horz" lIns="0" tIns="0" rIns="0" bIns="0"/>
          <a:lstStyle>
            <a:lvl1pPr marL="10584" indent="0" algn="ctr">
              <a:buNone/>
              <a:tabLst/>
              <a:defRPr sz="1600" b="1" i="0" kern="1000" cap="all" spc="267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82875" indent="-18287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467">
                <a:solidFill>
                  <a:schemeClr val="tx1"/>
                </a:solidFill>
              </a:defRPr>
            </a:lvl2pPr>
            <a:lvl3pPr marL="365751" indent="-18287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754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65265" y="4987637"/>
            <a:ext cx="11061471" cy="6999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0584" indent="0" algn="ctr">
              <a:lnSpc>
                <a:spcPct val="90000"/>
              </a:lnSpc>
              <a:tabLst/>
              <a:defRPr sz="3733" b="0" i="0" kern="1100" cap="all" spc="267" baseline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A7E981C-96E4-8145-B6E9-2AE501A95F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71" y="3244321"/>
            <a:ext cx="1976515" cy="1421704"/>
          </a:xfrm>
          <a:prstGeom prst="rect">
            <a:avLst/>
          </a:prstGeom>
          <a:effectLst>
            <a:outerShdw blurRad="165100" sx="107000" sy="107000" algn="ctr" rotWithShape="0">
              <a:prstClr val="black">
                <a:alpha val="2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5005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 vert="horz" lIns="91438" tIns="45719" rIns="91438" bIns="45719" anchor="ctr" anchorCtr="0"/>
          <a:lstStyle>
            <a:lvl1pPr marL="0" indent="0" algn="ctr">
              <a:buNone/>
              <a:defRPr sz="1467" b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74137" y="5689603"/>
            <a:ext cx="10270068" cy="448735"/>
          </a:xfrm>
          <a:prstGeom prst="rect">
            <a:avLst/>
          </a:prstGeom>
        </p:spPr>
        <p:txBody>
          <a:bodyPr vert="horz" lIns="0" tIns="0" rIns="91438" bIns="45719"/>
          <a:lstStyle>
            <a:lvl1pPr marL="0" indent="-182825">
              <a:buNone/>
              <a:defRPr sz="1467" b="0" i="0" cap="all">
                <a:solidFill>
                  <a:schemeClr val="bg1"/>
                </a:solidFill>
              </a:defRPr>
            </a:lvl1pPr>
            <a:lvl2pPr marL="182825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467">
                <a:solidFill>
                  <a:schemeClr val="tx1"/>
                </a:solidFill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74133" y="4030133"/>
            <a:ext cx="10270067" cy="1244600"/>
          </a:xfrm>
          <a:prstGeom prst="rect">
            <a:avLst/>
          </a:prstGeom>
        </p:spPr>
        <p:txBody>
          <a:bodyPr lIns="0" tIns="0" rIns="91438" bIns="45719">
            <a:noAutofit/>
          </a:bodyPr>
          <a:lstStyle>
            <a:lvl1pPr algn="l">
              <a:lnSpc>
                <a:spcPct val="90000"/>
              </a:lnSpc>
              <a:defRPr sz="4532" b="1" kern="1100" cap="all" spc="13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844977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 vert="horz" lIns="91438" tIns="45719" rIns="91438" bIns="45719" anchor="ctr" anchorCtr="0"/>
          <a:lstStyle>
            <a:lvl1pPr marL="0" indent="0" algn="ctr">
              <a:buNone/>
              <a:defRPr sz="1467" b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bg1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FFFFFF"/>
                </a:solidFill>
              </a:rPr>
              <a:pPr defTabSz="609418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7" y="6552146"/>
            <a:ext cx="6392335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chemeClr val="bg1"/>
                </a:solidFill>
              </a:defRPr>
            </a:lvl1pPr>
          </a:lstStyle>
          <a:p>
            <a:pPr defTabSz="609418"/>
            <a:r>
              <a:rPr lang="en-US">
                <a:solidFill>
                  <a:srgbClr val="FFFFFF"/>
                </a:solidFill>
              </a:rPr>
              <a:t>2018 One Plan Core Deck </a:t>
            </a:r>
          </a:p>
        </p:txBody>
      </p:sp>
    </p:spTree>
    <p:extLst>
      <p:ext uri="{BB962C8B-B14F-4D97-AF65-F5344CB8AC3E}">
        <p14:creationId xmlns:p14="http://schemas.microsoft.com/office/powerpoint/2010/main" val="37771291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Width Content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-tea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12192000" cy="9525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7" y="6552146"/>
            <a:ext cx="6392335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chemeClr val="tx1"/>
                </a:solidFill>
              </a:defRPr>
            </a:lvl1pPr>
          </a:lstStyle>
          <a:p>
            <a:pPr defTabSz="609418"/>
            <a:r>
              <a:rPr lang="en-US">
                <a:solidFill>
                  <a:srgbClr val="4D4D4F"/>
                </a:solidFill>
              </a:rPr>
              <a:t>2018 One Plan Core Deck 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74137" y="1748368"/>
            <a:ext cx="11239500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chemeClr val="tx1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chemeClr val="tx1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4137" y="393239"/>
            <a:ext cx="11239500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chemeClr val="tx1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pic>
        <p:nvPicPr>
          <p:cNvPr id="11" name="Picture 10" descr="footer-logo-grey-63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6804" y="6379633"/>
            <a:ext cx="965197" cy="4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027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Width Content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-tea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12192000" cy="9525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7" y="6552146"/>
            <a:ext cx="6392335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chemeClr val="tx1"/>
                </a:solidFill>
              </a:defRPr>
            </a:lvl1pPr>
          </a:lstStyle>
          <a:p>
            <a:pPr defTabSz="609418"/>
            <a:r>
              <a:rPr lang="en-US">
                <a:solidFill>
                  <a:srgbClr val="4D4D4F"/>
                </a:solidFill>
              </a:rPr>
              <a:t>2018 One Plan Core Deck 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4137" y="393239"/>
            <a:ext cx="11239500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chemeClr val="tx1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pic>
        <p:nvPicPr>
          <p:cNvPr id="11" name="Picture 10" descr="footer-logo-grey-63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6804" y="6379633"/>
            <a:ext cx="965197" cy="4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61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Width Content—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-tab-grey-8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1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4137" y="393239"/>
            <a:ext cx="11239500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chemeClr val="bg1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7" y="6552146"/>
            <a:ext cx="6392335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rgbClr val="FFFFFF"/>
                </a:solidFill>
              </a:defRPr>
            </a:lvl1pPr>
          </a:lstStyle>
          <a:p>
            <a:pPr defTabSz="609418"/>
            <a:r>
              <a:rPr lang="en-US"/>
              <a:t>2018 One Plan Core Deck 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74137" y="1748368"/>
            <a:ext cx="11239500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rgbClr val="FFFFFF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rgbClr val="FFFFFF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chemeClr val="bg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 descr="footer-logo-2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6803" y="6379638"/>
            <a:ext cx="965199" cy="47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511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+ 2 Column Image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70238" y="0"/>
            <a:ext cx="4821767" cy="6858000"/>
          </a:xfrm>
          <a:prstGeom prst="rect">
            <a:avLst/>
          </a:prstGeom>
          <a:noFill/>
        </p:spPr>
        <p:txBody>
          <a:bodyPr vert="horz" lIns="91438" tIns="45719" rIns="91438" bIns="45719" anchor="ctr" anchorCtr="0"/>
          <a:lstStyle>
            <a:lvl1pPr marL="0" indent="0" algn="ctr">
              <a:buNone/>
              <a:defRPr sz="1467" b="1" baseline="0">
                <a:solidFill>
                  <a:srgbClr val="4D4D4F"/>
                </a:solidFill>
                <a:latin typeface="+mj-lt"/>
                <a:cs typeface="11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74136" y="393239"/>
            <a:ext cx="6646335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chemeClr val="tx1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7" y="6552146"/>
            <a:ext cx="6392335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chemeClr val="tx1"/>
                </a:solidFill>
              </a:defRPr>
            </a:lvl1pPr>
          </a:lstStyle>
          <a:p>
            <a:pPr defTabSz="609418"/>
            <a:r>
              <a:rPr lang="en-US">
                <a:solidFill>
                  <a:srgbClr val="4D4D4F"/>
                </a:solidFill>
              </a:rPr>
              <a:t>2018 One Plan Core Deck 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74136" y="1748368"/>
            <a:ext cx="6646335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chemeClr val="tx1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chemeClr val="tx1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 descr="tab-tea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6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9C7D-4807-4F36-8C19-C90B318AD8A8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22-C467-418C-B8FD-7BF22DE0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743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2 Column Image—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C-left-grey-8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7372351" cy="6858000"/>
          </a:xfrm>
          <a:prstGeom prst="rect">
            <a:avLst/>
          </a:prstGeom>
        </p:spPr>
      </p:pic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70238" y="0"/>
            <a:ext cx="4821767" cy="6858000"/>
          </a:xfrm>
          <a:prstGeom prst="rect">
            <a:avLst/>
          </a:prstGeom>
          <a:noFill/>
        </p:spPr>
        <p:txBody>
          <a:bodyPr vert="horz" lIns="91438" tIns="45719" rIns="91438" bIns="45719" anchor="ctr" anchorCtr="0"/>
          <a:lstStyle>
            <a:lvl1pPr marL="0" indent="0" algn="ctr">
              <a:buNone/>
              <a:defRPr sz="1467" b="1" baseline="0">
                <a:solidFill>
                  <a:srgbClr val="4D4D4F"/>
                </a:solidFill>
                <a:latin typeface="+mj-lt"/>
                <a:cs typeface="11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74136" y="393239"/>
            <a:ext cx="6646335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rgbClr val="FFFFFF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rgbClr val="FFFFFF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7" y="6552146"/>
            <a:ext cx="6392335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rgbClr val="FFFFFF"/>
                </a:solidFill>
              </a:defRPr>
            </a:lvl1pPr>
          </a:lstStyle>
          <a:p>
            <a:pPr defTabSz="609418"/>
            <a:r>
              <a:rPr lang="en-US"/>
              <a:t>2018 One Plan Core Deck 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74136" y="1748368"/>
            <a:ext cx="6646335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rgbClr val="FFFFFF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rgbClr val="FFFFFF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chemeClr val="bg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1428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3 Column Image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071536" y="0"/>
            <a:ext cx="7120467" cy="6858000"/>
          </a:xfrm>
          <a:prstGeom prst="rect">
            <a:avLst/>
          </a:prstGeom>
          <a:noFill/>
        </p:spPr>
        <p:txBody>
          <a:bodyPr vert="horz" lIns="91438" tIns="45719" rIns="91438" bIns="45719" anchor="ctr" anchorCtr="0"/>
          <a:lstStyle>
            <a:lvl1pPr marL="0" indent="0" algn="ctr">
              <a:buNone/>
              <a:defRPr sz="1467" b="1" baseline="0">
                <a:solidFill>
                  <a:srgbClr val="4D4D4F"/>
                </a:solidFill>
                <a:latin typeface="+mj-lt"/>
                <a:cs typeface="11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74135" y="393239"/>
            <a:ext cx="4343400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chemeClr val="tx1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8" y="6552146"/>
            <a:ext cx="4089399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chemeClr val="tx1"/>
                </a:solidFill>
              </a:defRPr>
            </a:lvl1pPr>
          </a:lstStyle>
          <a:p>
            <a:pPr defTabSz="609418"/>
            <a:r>
              <a:rPr lang="en-US">
                <a:solidFill>
                  <a:srgbClr val="4D4D4F"/>
                </a:solidFill>
              </a:rPr>
              <a:t>2018 One Plan Core Deck 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74137" y="1748368"/>
            <a:ext cx="4343401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chemeClr val="tx1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chemeClr val="tx1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 descr="tab-tea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915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3 Column Image—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C-left-grey-8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5073651" cy="6858000"/>
          </a:xfrm>
          <a:prstGeom prst="rect">
            <a:avLst/>
          </a:prstGeom>
        </p:spPr>
      </p:pic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071536" y="0"/>
            <a:ext cx="7120467" cy="6858000"/>
          </a:xfrm>
          <a:prstGeom prst="rect">
            <a:avLst/>
          </a:prstGeom>
          <a:noFill/>
        </p:spPr>
        <p:txBody>
          <a:bodyPr vert="horz" lIns="91438" tIns="45719" rIns="91438" bIns="45719" anchor="ctr" anchorCtr="0"/>
          <a:lstStyle>
            <a:lvl1pPr marL="0" indent="0" algn="ctr">
              <a:buNone/>
              <a:defRPr sz="1467" b="1" baseline="0">
                <a:solidFill>
                  <a:srgbClr val="4D4D4F"/>
                </a:solidFill>
                <a:latin typeface="+mj-lt"/>
                <a:cs typeface="11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74135" y="393239"/>
            <a:ext cx="4343400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rgbClr val="FFFFFF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rgbClr val="FFFFFF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8" y="6552146"/>
            <a:ext cx="4089399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rgbClr val="FFFFFF"/>
                </a:solidFill>
              </a:defRPr>
            </a:lvl1pPr>
          </a:lstStyle>
          <a:p>
            <a:pPr defTabSz="609418"/>
            <a:r>
              <a:rPr lang="en-US"/>
              <a:t>2018 One Plan Core Deck 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74137" y="1748368"/>
            <a:ext cx="4343401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rgbClr val="FFFFFF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rgbClr val="FFFFFF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rgbClr val="FFFFFF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906687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3 Column Image + Callout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071536" y="0"/>
            <a:ext cx="7120467" cy="6858000"/>
          </a:xfrm>
          <a:prstGeom prst="rect">
            <a:avLst/>
          </a:prstGeom>
          <a:noFill/>
        </p:spPr>
        <p:txBody>
          <a:bodyPr vert="horz" lIns="91438" tIns="45719" rIns="91438" bIns="45719" anchor="ctr" anchorCtr="0"/>
          <a:lstStyle>
            <a:lvl1pPr marL="0" indent="0" algn="ctr">
              <a:buNone/>
              <a:defRPr sz="1467" b="1" baseline="0">
                <a:solidFill>
                  <a:srgbClr val="4D4D4F"/>
                </a:solidFill>
                <a:latin typeface="+mj-lt"/>
                <a:cs typeface="11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019800" y="1748368"/>
            <a:ext cx="5223936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0" indent="0">
              <a:buNone/>
              <a:defRPr sz="2667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74135" y="393239"/>
            <a:ext cx="4343400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chemeClr val="tx1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8" y="6552146"/>
            <a:ext cx="4089399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chemeClr val="tx1"/>
                </a:solidFill>
              </a:defRPr>
            </a:lvl1pPr>
          </a:lstStyle>
          <a:p>
            <a:pPr defTabSz="609418"/>
            <a:r>
              <a:rPr lang="en-US">
                <a:solidFill>
                  <a:srgbClr val="4D4D4F"/>
                </a:solidFill>
              </a:rPr>
              <a:t>2018 One Plan Core Deck 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74137" y="1748368"/>
            <a:ext cx="4343401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chemeClr val="tx1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chemeClr val="tx1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3" name="Picture 12" descr="tab-tea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324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3 Column Image (Grey Overlay) + Callout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071536" y="0"/>
            <a:ext cx="7120467" cy="6858000"/>
          </a:xfrm>
          <a:prstGeom prst="rect">
            <a:avLst/>
          </a:prstGeom>
          <a:noFill/>
        </p:spPr>
        <p:txBody>
          <a:bodyPr vert="horz" lIns="91438" tIns="45719" rIns="91438" bIns="45719" anchor="ctr" anchorCtr="0"/>
          <a:lstStyle>
            <a:lvl1pPr marL="0" indent="0" algn="ctr">
              <a:buNone/>
              <a:defRPr sz="1467" b="1" baseline="0">
                <a:solidFill>
                  <a:srgbClr val="4D4D4F"/>
                </a:solidFill>
                <a:latin typeface="+mj-lt"/>
                <a:cs typeface="11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325536" y="1748368"/>
            <a:ext cx="4085165" cy="4631267"/>
          </a:xfrm>
          <a:prstGeom prst="rect">
            <a:avLst/>
          </a:prstGeom>
        </p:spPr>
        <p:txBody>
          <a:bodyPr vert="horz" lIns="91438" tIns="0" rIns="91438" bIns="45719"/>
          <a:lstStyle>
            <a:lvl1pPr marL="0" indent="0">
              <a:buNone/>
              <a:defRPr sz="2667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74135" y="393239"/>
            <a:ext cx="4343400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chemeClr val="tx1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8" y="6552146"/>
            <a:ext cx="4089399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chemeClr val="tx1"/>
                </a:solidFill>
              </a:defRPr>
            </a:lvl1pPr>
          </a:lstStyle>
          <a:p>
            <a:pPr defTabSz="609418"/>
            <a:r>
              <a:rPr lang="en-US">
                <a:solidFill>
                  <a:srgbClr val="4D4D4F"/>
                </a:solidFill>
              </a:rPr>
              <a:t>2018 One Plan Core Deck 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74137" y="1748368"/>
            <a:ext cx="4343401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chemeClr val="tx1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chemeClr val="tx1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3" name="Picture 12" descr="tab-tea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639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3 Column Image (White Overlay) + Callout—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-left-grey-8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5073651" cy="6858000"/>
          </a:xfrm>
          <a:prstGeom prst="rect">
            <a:avLst/>
          </a:prstGeom>
        </p:spPr>
      </p:pic>
      <p:sp>
        <p:nvSpPr>
          <p:cNvPr id="1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071536" y="0"/>
            <a:ext cx="7120467" cy="6858000"/>
          </a:xfrm>
          <a:prstGeom prst="rect">
            <a:avLst/>
          </a:prstGeom>
          <a:noFill/>
        </p:spPr>
        <p:txBody>
          <a:bodyPr vert="horz" lIns="91438" tIns="45719" rIns="91438" bIns="45719" anchor="ctr" anchorCtr="0"/>
          <a:lstStyle>
            <a:lvl1pPr marL="0" indent="0" algn="ctr">
              <a:buNone/>
              <a:defRPr sz="1467" b="1" baseline="0">
                <a:solidFill>
                  <a:srgbClr val="4D4D4F"/>
                </a:solidFill>
                <a:latin typeface="+mj-lt"/>
                <a:cs typeface="11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325536" y="1748368"/>
            <a:ext cx="4085165" cy="4631267"/>
          </a:xfrm>
          <a:prstGeom prst="rect">
            <a:avLst/>
          </a:prstGeom>
        </p:spPr>
        <p:txBody>
          <a:bodyPr vert="horz" lIns="91438" tIns="0" rIns="91438" bIns="45719"/>
          <a:lstStyle>
            <a:lvl1pPr marL="0" indent="0">
              <a:buNone/>
              <a:defRPr sz="2667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74135" y="393239"/>
            <a:ext cx="4343400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rgbClr val="FFFFFF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rgbClr val="FFFFFF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8" y="6552146"/>
            <a:ext cx="4089399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rgbClr val="FFFFFF"/>
                </a:solidFill>
              </a:defRPr>
            </a:lvl1pPr>
          </a:lstStyle>
          <a:p>
            <a:pPr defTabSz="609418"/>
            <a:r>
              <a:rPr lang="en-US"/>
              <a:t>2018 One Plan Core Deck 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74137" y="1748368"/>
            <a:ext cx="4343401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rgbClr val="FFFFFF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rgbClr val="FFFFFF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rgbClr val="FFFFFF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32803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4137" y="393239"/>
            <a:ext cx="11239500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chemeClr val="tx1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8" y="6552146"/>
            <a:ext cx="4089399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chemeClr val="tx1"/>
                </a:solidFill>
              </a:defRPr>
            </a:lvl1pPr>
          </a:lstStyle>
          <a:p>
            <a:pPr defTabSz="609418"/>
            <a:r>
              <a:rPr lang="en-US">
                <a:solidFill>
                  <a:srgbClr val="4D4D4F"/>
                </a:solidFill>
              </a:rPr>
              <a:t>2018 One Plan Core Deck 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74137" y="1748368"/>
            <a:ext cx="4343401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chemeClr val="tx1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chemeClr val="tx1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5071537" y="1748368"/>
            <a:ext cx="6642099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chemeClr val="tx1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chemeClr val="tx1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 descr="tab-tea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12192000" cy="952500"/>
          </a:xfrm>
          <a:prstGeom prst="rect">
            <a:avLst/>
          </a:prstGeom>
        </p:spPr>
      </p:pic>
      <p:pic>
        <p:nvPicPr>
          <p:cNvPr id="11" name="Picture 10" descr="footer-logo-grey-63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6804" y="6379633"/>
            <a:ext cx="965197" cy="4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248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Content + Callout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74137" y="1748372"/>
            <a:ext cx="11239497" cy="1018513"/>
          </a:xfrm>
          <a:prstGeom prst="rect">
            <a:avLst/>
          </a:prstGeom>
        </p:spPr>
        <p:txBody>
          <a:bodyPr vert="horz" lIns="0" tIns="0" rIns="91438" bIns="45719"/>
          <a:lstStyle>
            <a:lvl1pPr marL="0" indent="0">
              <a:buNone/>
              <a:defRPr sz="2667"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4137" y="393239"/>
            <a:ext cx="11239500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chemeClr val="tx1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7" y="6552146"/>
            <a:ext cx="6392335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chemeClr val="tx1"/>
                </a:solidFill>
              </a:defRPr>
            </a:lvl1pPr>
          </a:lstStyle>
          <a:p>
            <a:pPr defTabSz="609418"/>
            <a:r>
              <a:rPr lang="en-US">
                <a:solidFill>
                  <a:srgbClr val="4D4D4F"/>
                </a:solidFill>
              </a:rPr>
              <a:t>2018 One Plan Core Deck 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74136" y="2904865"/>
            <a:ext cx="11239499" cy="3474768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chemeClr val="tx1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chemeClr val="tx1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 descr="tab-tea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12192000" cy="952500"/>
          </a:xfrm>
          <a:prstGeom prst="rect">
            <a:avLst/>
          </a:prstGeom>
        </p:spPr>
      </p:pic>
      <p:pic>
        <p:nvPicPr>
          <p:cNvPr id="10" name="Picture 9" descr="footer-logo-grey-63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6804" y="6379633"/>
            <a:ext cx="965197" cy="4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187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Left Callout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74137" y="1748368"/>
            <a:ext cx="4343401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0" indent="0">
              <a:buNone/>
              <a:defRPr sz="2667"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8" y="6552146"/>
            <a:ext cx="4089399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chemeClr val="tx1"/>
                </a:solidFill>
              </a:defRPr>
            </a:lvl1pPr>
          </a:lstStyle>
          <a:p>
            <a:pPr defTabSz="609418"/>
            <a:r>
              <a:rPr lang="en-US">
                <a:solidFill>
                  <a:srgbClr val="4D4D4F"/>
                </a:solidFill>
              </a:rPr>
              <a:t>2018 One Plan Core Deck 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071537" y="1748368"/>
            <a:ext cx="6642099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chemeClr val="tx1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chemeClr val="tx1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4137" y="393239"/>
            <a:ext cx="11239500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chemeClr val="tx1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pic>
        <p:nvPicPr>
          <p:cNvPr id="9" name="Picture 8" descr="tab-tea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12192000" cy="952500"/>
          </a:xfrm>
          <a:prstGeom prst="rect">
            <a:avLst/>
          </a:prstGeom>
        </p:spPr>
      </p:pic>
      <p:pic>
        <p:nvPicPr>
          <p:cNvPr id="10" name="Picture 9" descr="footer-logo-grey-63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6804" y="6379633"/>
            <a:ext cx="965197" cy="4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782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Left Callout—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-tab-grey-8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74137" y="1748368"/>
            <a:ext cx="4343401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0" indent="0">
              <a:buNone/>
              <a:defRPr sz="2667"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8" y="6552146"/>
            <a:ext cx="4089399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rgbClr val="FFFFFF"/>
                </a:solidFill>
              </a:defRPr>
            </a:lvl1pPr>
          </a:lstStyle>
          <a:p>
            <a:pPr defTabSz="609418"/>
            <a:r>
              <a:rPr lang="en-US"/>
              <a:t>2018 One Plan Core Deck 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071537" y="1748368"/>
            <a:ext cx="6642099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rgbClr val="FFFFFF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rgbClr val="FFFFFF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rgbClr val="FFFFFF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4137" y="393239"/>
            <a:ext cx="11239500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rgbClr val="FFFFFF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rgbClr val="FFFFFF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pic>
        <p:nvPicPr>
          <p:cNvPr id="10" name="Picture 9" descr="footer-logo-2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6803" y="6379638"/>
            <a:ext cx="965199" cy="47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6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9C7D-4807-4F36-8C19-C90B318AD8A8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22-C467-418C-B8FD-7BF22DE0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894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Content + Image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2000" cy="2286000"/>
          </a:xfrm>
          <a:prstGeom prst="rect">
            <a:avLst/>
          </a:prstGeom>
          <a:noFill/>
        </p:spPr>
        <p:txBody>
          <a:bodyPr vert="horz" lIns="91438" tIns="45719" rIns="91438" bIns="45719" anchor="ctr" anchorCtr="0"/>
          <a:lstStyle>
            <a:lvl1pPr marL="0" indent="0" algn="ctr">
              <a:buNone/>
              <a:defRPr sz="1467" b="1" baseline="0">
                <a:solidFill>
                  <a:srgbClr val="4D4D4F"/>
                </a:solidFill>
                <a:latin typeface="+mj-lt"/>
                <a:cs typeface="11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74137" y="4140198"/>
            <a:ext cx="2044699" cy="2239439"/>
          </a:xfrm>
          <a:prstGeom prst="rect">
            <a:avLst/>
          </a:prstGeom>
        </p:spPr>
        <p:txBody>
          <a:bodyPr vert="horz" lIns="0" tIns="0" rIns="0" bIns="0"/>
          <a:lstStyle>
            <a:lvl1pPr marL="0" indent="-182825" algn="ctr">
              <a:buNone/>
              <a:defRPr sz="2133" b="1" cap="all">
                <a:solidFill>
                  <a:srgbClr val="1EB1B0"/>
                </a:solidFill>
              </a:defRPr>
            </a:lvl1pPr>
            <a:lvl2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2133">
                <a:solidFill>
                  <a:srgbClr val="4D4D4F"/>
                </a:solidFill>
              </a:defRPr>
            </a:lvl2pPr>
            <a:lvl3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1867">
                <a:solidFill>
                  <a:schemeClr val="tx2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74137" y="2770177"/>
            <a:ext cx="2044699" cy="811224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None/>
              <a:defRPr sz="5865">
                <a:solidFill>
                  <a:schemeClr val="accent2"/>
                </a:solidFill>
              </a:defRPr>
            </a:lvl1pPr>
            <a:lvl2pPr marL="609418" indent="0" algn="ctr">
              <a:buNone/>
              <a:defRPr/>
            </a:lvl2pPr>
            <a:lvl3pPr marL="1218836" indent="0" algn="ctr">
              <a:buNone/>
              <a:defRPr/>
            </a:lvl3pPr>
            <a:lvl4pPr marL="1828252" indent="0" algn="ctr">
              <a:buNone/>
              <a:defRPr/>
            </a:lvl4pPr>
            <a:lvl5pPr marL="2437668" indent="0" algn="ctr">
              <a:buNone/>
              <a:defRPr/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7" y="6552146"/>
            <a:ext cx="6392335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chemeClr val="tx1"/>
                </a:solidFill>
              </a:defRPr>
            </a:lvl1pPr>
          </a:lstStyle>
          <a:p>
            <a:pPr defTabSz="609418"/>
            <a:r>
              <a:rPr lang="en-US">
                <a:solidFill>
                  <a:srgbClr val="4D4D4F"/>
                </a:solidFill>
              </a:rPr>
              <a:t>2018 One Plan Core Deck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772836" y="2770177"/>
            <a:ext cx="2044699" cy="811224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None/>
              <a:defRPr sz="5865">
                <a:solidFill>
                  <a:schemeClr val="accent2"/>
                </a:solidFill>
              </a:defRPr>
            </a:lvl1pPr>
            <a:lvl2pPr marL="609418" indent="0" algn="ctr">
              <a:buNone/>
              <a:defRPr/>
            </a:lvl2pPr>
            <a:lvl3pPr marL="1218836" indent="0" algn="ctr">
              <a:buNone/>
              <a:defRPr/>
            </a:lvl3pPr>
            <a:lvl4pPr marL="1828252" indent="0" algn="ctr">
              <a:buNone/>
              <a:defRPr/>
            </a:lvl4pPr>
            <a:lvl5pPr marL="2437668" indent="0" algn="ctr">
              <a:buNone/>
              <a:defRPr/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5071536" y="2770177"/>
            <a:ext cx="2044699" cy="811224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None/>
              <a:defRPr sz="5865">
                <a:solidFill>
                  <a:schemeClr val="accent2"/>
                </a:solidFill>
              </a:defRPr>
            </a:lvl1pPr>
            <a:lvl2pPr marL="609418" indent="0" algn="ctr">
              <a:buNone/>
              <a:defRPr/>
            </a:lvl2pPr>
            <a:lvl3pPr marL="1218836" indent="0" algn="ctr">
              <a:buNone/>
              <a:defRPr/>
            </a:lvl3pPr>
            <a:lvl4pPr marL="1828252" indent="0" algn="ctr">
              <a:buNone/>
              <a:defRPr/>
            </a:lvl4pPr>
            <a:lvl5pPr marL="2437668" indent="0" algn="ctr">
              <a:buNone/>
              <a:defRPr/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7370237" y="2770177"/>
            <a:ext cx="2044699" cy="811224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None/>
              <a:defRPr sz="5865">
                <a:solidFill>
                  <a:schemeClr val="accent2"/>
                </a:solidFill>
              </a:defRPr>
            </a:lvl1pPr>
            <a:lvl2pPr marL="609418" indent="0" algn="ctr">
              <a:buNone/>
              <a:defRPr/>
            </a:lvl2pPr>
            <a:lvl3pPr marL="1218836" indent="0" algn="ctr">
              <a:buNone/>
              <a:defRPr/>
            </a:lvl3pPr>
            <a:lvl4pPr marL="1828252" indent="0" algn="ctr">
              <a:buNone/>
              <a:defRPr/>
            </a:lvl4pPr>
            <a:lvl5pPr marL="2437668" indent="0" algn="ctr">
              <a:buNone/>
              <a:defRPr/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9668936" y="2770177"/>
            <a:ext cx="2044699" cy="811224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None/>
              <a:defRPr sz="5865">
                <a:solidFill>
                  <a:schemeClr val="accent2"/>
                </a:solidFill>
              </a:defRPr>
            </a:lvl1pPr>
            <a:lvl2pPr marL="609418" indent="0" algn="ctr">
              <a:buNone/>
              <a:defRPr/>
            </a:lvl2pPr>
            <a:lvl3pPr marL="1218836" indent="0" algn="ctr">
              <a:buNone/>
              <a:defRPr/>
            </a:lvl3pPr>
            <a:lvl4pPr marL="1828252" indent="0" algn="ctr">
              <a:buNone/>
              <a:defRPr/>
            </a:lvl4pPr>
            <a:lvl5pPr marL="2437668" indent="0" algn="ctr">
              <a:buNone/>
              <a:defRPr/>
            </a:lvl5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33"/>
          </p:nvPr>
        </p:nvSpPr>
        <p:spPr>
          <a:xfrm>
            <a:off x="2772836" y="4140198"/>
            <a:ext cx="2044699" cy="2239439"/>
          </a:xfrm>
          <a:prstGeom prst="rect">
            <a:avLst/>
          </a:prstGeom>
        </p:spPr>
        <p:txBody>
          <a:bodyPr vert="horz" lIns="0" tIns="0" rIns="0" bIns="0"/>
          <a:lstStyle>
            <a:lvl1pPr marL="0" indent="-182825" algn="ctr">
              <a:buNone/>
              <a:defRPr sz="2133" b="1" cap="all">
                <a:solidFill>
                  <a:srgbClr val="1EB1B0"/>
                </a:solidFill>
              </a:defRPr>
            </a:lvl1pPr>
            <a:lvl2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2133">
                <a:solidFill>
                  <a:srgbClr val="4D4D4F"/>
                </a:solidFill>
              </a:defRPr>
            </a:lvl2pPr>
            <a:lvl3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1867">
                <a:solidFill>
                  <a:schemeClr val="tx2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34"/>
          </p:nvPr>
        </p:nvSpPr>
        <p:spPr>
          <a:xfrm>
            <a:off x="5075769" y="4140193"/>
            <a:ext cx="2044699" cy="223944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2825" algn="ctr">
              <a:buNone/>
              <a:defRPr sz="2133" b="1" cap="all">
                <a:solidFill>
                  <a:srgbClr val="1EB1B0"/>
                </a:solidFill>
              </a:defRPr>
            </a:lvl1pPr>
            <a:lvl2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2133">
                <a:solidFill>
                  <a:srgbClr val="4D4D4F"/>
                </a:solidFill>
              </a:defRPr>
            </a:lvl2pPr>
            <a:lvl3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1867">
                <a:solidFill>
                  <a:schemeClr val="tx2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35"/>
          </p:nvPr>
        </p:nvSpPr>
        <p:spPr>
          <a:xfrm>
            <a:off x="7370237" y="4140198"/>
            <a:ext cx="2044699" cy="2239439"/>
          </a:xfrm>
          <a:prstGeom prst="rect">
            <a:avLst/>
          </a:prstGeom>
        </p:spPr>
        <p:txBody>
          <a:bodyPr vert="horz" lIns="0" tIns="0" rIns="0" bIns="0"/>
          <a:lstStyle>
            <a:lvl1pPr marL="0" indent="-182825" algn="ctr">
              <a:buNone/>
              <a:defRPr sz="2133" b="1" cap="all">
                <a:solidFill>
                  <a:srgbClr val="1EB1B0"/>
                </a:solidFill>
              </a:defRPr>
            </a:lvl1pPr>
            <a:lvl2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2133" baseline="0">
                <a:solidFill>
                  <a:srgbClr val="4D4D4F"/>
                </a:solidFill>
              </a:defRPr>
            </a:lvl2pPr>
            <a:lvl3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1867">
                <a:solidFill>
                  <a:schemeClr val="tx2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6"/>
          </p:nvPr>
        </p:nvSpPr>
        <p:spPr>
          <a:xfrm>
            <a:off x="9668936" y="4140198"/>
            <a:ext cx="2044699" cy="2239439"/>
          </a:xfrm>
          <a:prstGeom prst="rect">
            <a:avLst/>
          </a:prstGeom>
        </p:spPr>
        <p:txBody>
          <a:bodyPr vert="horz" lIns="0" tIns="0" rIns="0" bIns="0"/>
          <a:lstStyle>
            <a:lvl1pPr marL="0" indent="-182825" algn="ctr">
              <a:buNone/>
              <a:defRPr sz="2133" b="1" cap="all">
                <a:solidFill>
                  <a:srgbClr val="1EB1B0"/>
                </a:solidFill>
              </a:defRPr>
            </a:lvl1pPr>
            <a:lvl2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2133">
                <a:solidFill>
                  <a:srgbClr val="4D4D4F"/>
                </a:solidFill>
              </a:defRPr>
            </a:lvl2pPr>
            <a:lvl3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1867">
                <a:solidFill>
                  <a:schemeClr val="tx2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3" name="Picture 22" descr="footer-logo-grey-63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6804" y="6379633"/>
            <a:ext cx="965197" cy="4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732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Content + 5 Images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74137" y="1748371"/>
            <a:ext cx="2044699" cy="2044699"/>
          </a:xfrm>
          <a:prstGeom prst="rect">
            <a:avLst/>
          </a:prstGeom>
          <a:noFill/>
        </p:spPr>
        <p:txBody>
          <a:bodyPr vert="horz" lIns="91438" tIns="45719" rIns="91438" bIns="45719" anchor="ctr" anchorCtr="0"/>
          <a:lstStyle>
            <a:lvl1pPr marL="0" indent="0" algn="ctr">
              <a:buNone/>
              <a:defRPr sz="1467" b="1" baseline="0">
                <a:solidFill>
                  <a:srgbClr val="4D4D4F"/>
                </a:solidFill>
                <a:latin typeface="+mj-lt"/>
                <a:cs typeface="11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74137" y="4809076"/>
            <a:ext cx="2044699" cy="1570561"/>
          </a:xfrm>
          <a:prstGeom prst="rect">
            <a:avLst/>
          </a:prstGeom>
        </p:spPr>
        <p:txBody>
          <a:bodyPr vert="horz" lIns="0" tIns="0" rIns="0" bIns="0"/>
          <a:lstStyle>
            <a:lvl1pPr marL="0" indent="-182825" algn="ctr">
              <a:buNone/>
              <a:defRPr sz="2133" b="1" cap="all">
                <a:solidFill>
                  <a:srgbClr val="4D4D4F"/>
                </a:solidFill>
              </a:defRPr>
            </a:lvl1pPr>
            <a:lvl2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2133">
                <a:solidFill>
                  <a:srgbClr val="4D4D4F"/>
                </a:solidFill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2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74137" y="3803111"/>
            <a:ext cx="2044699" cy="811224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None/>
              <a:defRPr sz="5865">
                <a:solidFill>
                  <a:schemeClr val="accent2"/>
                </a:solidFill>
              </a:defRPr>
            </a:lvl1pPr>
            <a:lvl2pPr marL="609418" indent="0" algn="ctr">
              <a:buNone/>
              <a:defRPr/>
            </a:lvl2pPr>
            <a:lvl3pPr marL="1218836" indent="0" algn="ctr">
              <a:buNone/>
              <a:defRPr/>
            </a:lvl3pPr>
            <a:lvl4pPr marL="1828252" indent="0" algn="ctr">
              <a:buNone/>
              <a:defRPr/>
            </a:lvl4pPr>
            <a:lvl5pPr marL="2437668" indent="0" algn="ctr">
              <a:buNone/>
              <a:defRPr/>
            </a:lvl5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7" y="6552146"/>
            <a:ext cx="6392335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rgbClr val="4D4D4F"/>
                </a:solidFill>
              </a:defRPr>
            </a:lvl1pPr>
          </a:lstStyle>
          <a:p>
            <a:pPr defTabSz="609418"/>
            <a:r>
              <a:rPr lang="en-US"/>
              <a:t>2018 One Plan Core Deck </a:t>
            </a: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4137" y="393239"/>
            <a:ext cx="11239500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chemeClr val="tx1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2772836" y="1748371"/>
            <a:ext cx="2044699" cy="2044699"/>
          </a:xfrm>
          <a:prstGeom prst="rect">
            <a:avLst/>
          </a:prstGeom>
          <a:noFill/>
        </p:spPr>
        <p:txBody>
          <a:bodyPr vert="horz" lIns="91438" tIns="45719" rIns="91438" bIns="45719" anchor="ctr" anchorCtr="0"/>
          <a:lstStyle>
            <a:lvl1pPr marL="0" indent="0" algn="ctr">
              <a:buNone/>
              <a:defRPr sz="1467" b="1" baseline="0">
                <a:solidFill>
                  <a:srgbClr val="4D4D4F"/>
                </a:solidFill>
                <a:latin typeface="+mj-lt"/>
                <a:cs typeface="11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Text Placeholder 15"/>
          <p:cNvSpPr>
            <a:spLocks noGrp="1"/>
          </p:cNvSpPr>
          <p:nvPr>
            <p:ph type="body" sz="quarter" idx="38"/>
          </p:nvPr>
        </p:nvSpPr>
        <p:spPr>
          <a:xfrm>
            <a:off x="2772836" y="4809076"/>
            <a:ext cx="2044699" cy="1570561"/>
          </a:xfrm>
          <a:prstGeom prst="rect">
            <a:avLst/>
          </a:prstGeom>
        </p:spPr>
        <p:txBody>
          <a:bodyPr vert="horz" lIns="0" tIns="0" rIns="0" bIns="0"/>
          <a:lstStyle>
            <a:lvl1pPr marL="0" indent="-182825" algn="ctr">
              <a:buNone/>
              <a:defRPr sz="2133" b="1" cap="all">
                <a:solidFill>
                  <a:srgbClr val="4D4D4F"/>
                </a:solidFill>
              </a:defRPr>
            </a:lvl1pPr>
            <a:lvl2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2133">
                <a:solidFill>
                  <a:srgbClr val="4D4D4F"/>
                </a:solidFill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2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2772836" y="3803111"/>
            <a:ext cx="2044699" cy="811224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None/>
              <a:defRPr sz="5865">
                <a:solidFill>
                  <a:schemeClr val="accent2"/>
                </a:solidFill>
              </a:defRPr>
            </a:lvl1pPr>
            <a:lvl2pPr marL="609418" indent="0" algn="ctr">
              <a:buNone/>
              <a:defRPr/>
            </a:lvl2pPr>
            <a:lvl3pPr marL="1218836" indent="0" algn="ctr">
              <a:buNone/>
              <a:defRPr/>
            </a:lvl3pPr>
            <a:lvl4pPr marL="1828252" indent="0" algn="ctr">
              <a:buNone/>
              <a:defRPr/>
            </a:lvl4pPr>
            <a:lvl5pPr marL="2437668" indent="0" algn="ctr">
              <a:buNone/>
              <a:defRPr/>
            </a:lvl5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5071536" y="1748371"/>
            <a:ext cx="2044699" cy="2044699"/>
          </a:xfrm>
          <a:prstGeom prst="rect">
            <a:avLst/>
          </a:prstGeom>
          <a:noFill/>
        </p:spPr>
        <p:txBody>
          <a:bodyPr vert="horz" lIns="91438" tIns="45719" rIns="91438" bIns="45719" anchor="ctr" anchorCtr="0"/>
          <a:lstStyle>
            <a:lvl1pPr marL="0" indent="0" algn="ctr">
              <a:buNone/>
              <a:defRPr sz="1467" b="1" baseline="0">
                <a:solidFill>
                  <a:srgbClr val="4D4D4F"/>
                </a:solidFill>
                <a:latin typeface="+mj-lt"/>
                <a:cs typeface="11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3" name="Text Placeholder 15"/>
          <p:cNvSpPr>
            <a:spLocks noGrp="1"/>
          </p:cNvSpPr>
          <p:nvPr>
            <p:ph type="body" sz="quarter" idx="41"/>
          </p:nvPr>
        </p:nvSpPr>
        <p:spPr>
          <a:xfrm>
            <a:off x="5071536" y="4809076"/>
            <a:ext cx="2044699" cy="1570561"/>
          </a:xfrm>
          <a:prstGeom prst="rect">
            <a:avLst/>
          </a:prstGeom>
        </p:spPr>
        <p:txBody>
          <a:bodyPr vert="horz" lIns="0" tIns="0" rIns="0" bIns="0"/>
          <a:lstStyle>
            <a:lvl1pPr marL="0" indent="-182825" algn="ctr">
              <a:buNone/>
              <a:defRPr sz="2133" b="1" cap="all">
                <a:solidFill>
                  <a:srgbClr val="4D4D4F"/>
                </a:solidFill>
              </a:defRPr>
            </a:lvl1pPr>
            <a:lvl2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2133">
                <a:solidFill>
                  <a:srgbClr val="4D4D4F"/>
                </a:solidFill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2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5071536" y="3803111"/>
            <a:ext cx="2044699" cy="811224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None/>
              <a:defRPr sz="5865">
                <a:solidFill>
                  <a:schemeClr val="accent2"/>
                </a:solidFill>
              </a:defRPr>
            </a:lvl1pPr>
            <a:lvl2pPr marL="609418" indent="0" algn="ctr">
              <a:buNone/>
              <a:defRPr/>
            </a:lvl2pPr>
            <a:lvl3pPr marL="1218836" indent="0" algn="ctr">
              <a:buNone/>
              <a:defRPr/>
            </a:lvl3pPr>
            <a:lvl4pPr marL="1828252" indent="0" algn="ctr">
              <a:buNone/>
              <a:defRPr/>
            </a:lvl4pPr>
            <a:lvl5pPr marL="2437668" indent="0" algn="ctr">
              <a:buNone/>
              <a:defRPr/>
            </a:lvl5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7370237" y="1748371"/>
            <a:ext cx="2044699" cy="2044699"/>
          </a:xfrm>
          <a:prstGeom prst="rect">
            <a:avLst/>
          </a:prstGeom>
          <a:noFill/>
        </p:spPr>
        <p:txBody>
          <a:bodyPr vert="horz" lIns="91438" tIns="45719" rIns="91438" bIns="45719" anchor="ctr" anchorCtr="0"/>
          <a:lstStyle>
            <a:lvl1pPr marL="0" indent="0" algn="ctr">
              <a:buNone/>
              <a:defRPr sz="1467" b="1" baseline="0">
                <a:solidFill>
                  <a:srgbClr val="4D4D4F"/>
                </a:solidFill>
                <a:latin typeface="+mj-lt"/>
                <a:cs typeface="11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2" name="Text Placeholder 15"/>
          <p:cNvSpPr>
            <a:spLocks noGrp="1"/>
          </p:cNvSpPr>
          <p:nvPr>
            <p:ph type="body" sz="quarter" idx="44"/>
          </p:nvPr>
        </p:nvSpPr>
        <p:spPr>
          <a:xfrm>
            <a:off x="7370237" y="4809076"/>
            <a:ext cx="2044699" cy="1570561"/>
          </a:xfrm>
          <a:prstGeom prst="rect">
            <a:avLst/>
          </a:prstGeom>
        </p:spPr>
        <p:txBody>
          <a:bodyPr vert="horz" lIns="0" tIns="0" rIns="0" bIns="0"/>
          <a:lstStyle>
            <a:lvl1pPr marL="0" indent="-182825" algn="ctr">
              <a:buNone/>
              <a:defRPr sz="2133" b="1" cap="all">
                <a:solidFill>
                  <a:srgbClr val="4D4D4F"/>
                </a:solidFill>
              </a:defRPr>
            </a:lvl1pPr>
            <a:lvl2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2133">
                <a:solidFill>
                  <a:srgbClr val="4D4D4F"/>
                </a:solidFill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2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7370237" y="3803111"/>
            <a:ext cx="2044699" cy="811224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None/>
              <a:defRPr sz="5865">
                <a:solidFill>
                  <a:schemeClr val="accent2"/>
                </a:solidFill>
              </a:defRPr>
            </a:lvl1pPr>
            <a:lvl2pPr marL="609418" indent="0" algn="ctr">
              <a:buNone/>
              <a:defRPr/>
            </a:lvl2pPr>
            <a:lvl3pPr marL="1218836" indent="0" algn="ctr">
              <a:buNone/>
              <a:defRPr/>
            </a:lvl3pPr>
            <a:lvl4pPr marL="1828252" indent="0" algn="ctr">
              <a:buNone/>
              <a:defRPr/>
            </a:lvl4pPr>
            <a:lvl5pPr marL="2437668" indent="0" algn="ctr">
              <a:buNone/>
              <a:defRPr/>
            </a:lvl5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46"/>
          </p:nvPr>
        </p:nvSpPr>
        <p:spPr>
          <a:xfrm>
            <a:off x="9668936" y="1748371"/>
            <a:ext cx="2044699" cy="2044699"/>
          </a:xfrm>
          <a:prstGeom prst="rect">
            <a:avLst/>
          </a:prstGeom>
          <a:noFill/>
        </p:spPr>
        <p:txBody>
          <a:bodyPr vert="horz" lIns="91438" tIns="45719" rIns="91438" bIns="45719" anchor="ctr" anchorCtr="0"/>
          <a:lstStyle>
            <a:lvl1pPr marL="0" indent="0" algn="ctr">
              <a:buNone/>
              <a:defRPr sz="1467" b="1" baseline="0">
                <a:solidFill>
                  <a:srgbClr val="4D4D4F"/>
                </a:solidFill>
                <a:latin typeface="+mj-lt"/>
                <a:cs typeface="11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8" name="Text Placeholder 15"/>
          <p:cNvSpPr>
            <a:spLocks noGrp="1"/>
          </p:cNvSpPr>
          <p:nvPr>
            <p:ph type="body" sz="quarter" idx="47"/>
          </p:nvPr>
        </p:nvSpPr>
        <p:spPr>
          <a:xfrm>
            <a:off x="9668936" y="4809076"/>
            <a:ext cx="2044699" cy="1570561"/>
          </a:xfrm>
          <a:prstGeom prst="rect">
            <a:avLst/>
          </a:prstGeom>
        </p:spPr>
        <p:txBody>
          <a:bodyPr vert="horz" lIns="0" tIns="0" rIns="0" bIns="0"/>
          <a:lstStyle>
            <a:lvl1pPr marL="0" indent="-182825" algn="ctr">
              <a:buNone/>
              <a:defRPr sz="2133" b="1" cap="all">
                <a:solidFill>
                  <a:srgbClr val="4D4D4F"/>
                </a:solidFill>
              </a:defRPr>
            </a:lvl1pPr>
            <a:lvl2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2133">
                <a:solidFill>
                  <a:srgbClr val="4D4D4F"/>
                </a:solidFill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2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48" hasCustomPrompt="1"/>
          </p:nvPr>
        </p:nvSpPr>
        <p:spPr>
          <a:xfrm>
            <a:off x="9668936" y="3803111"/>
            <a:ext cx="2044699" cy="811224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None/>
              <a:defRPr sz="5865">
                <a:solidFill>
                  <a:schemeClr val="accent2"/>
                </a:solidFill>
              </a:defRPr>
            </a:lvl1pPr>
            <a:lvl2pPr marL="609418" indent="0" algn="ctr">
              <a:buNone/>
              <a:defRPr/>
            </a:lvl2pPr>
            <a:lvl3pPr marL="1218836" indent="0" algn="ctr">
              <a:buNone/>
              <a:defRPr/>
            </a:lvl3pPr>
            <a:lvl4pPr marL="1828252" indent="0" algn="ctr">
              <a:buNone/>
              <a:defRPr/>
            </a:lvl4pPr>
            <a:lvl5pPr marL="2437668" indent="0" algn="ctr">
              <a:buNone/>
              <a:defRPr/>
            </a:lvl5pPr>
          </a:lstStyle>
          <a:p>
            <a:pPr lvl="0"/>
            <a:r>
              <a:rPr lang="en-US"/>
              <a:t>XX</a:t>
            </a:r>
          </a:p>
        </p:txBody>
      </p:sp>
      <p:pic>
        <p:nvPicPr>
          <p:cNvPr id="22" name="Picture 21" descr="tab-tea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12192000" cy="952500"/>
          </a:xfrm>
          <a:prstGeom prst="rect">
            <a:avLst/>
          </a:prstGeom>
        </p:spPr>
      </p:pic>
      <p:pic>
        <p:nvPicPr>
          <p:cNvPr id="23" name="Picture 22" descr="footer-logo-grey-63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6804" y="6379633"/>
            <a:ext cx="965197" cy="4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157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ntent + 4 Images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9105903" y="4648199"/>
            <a:ext cx="2607732" cy="1731436"/>
          </a:xfrm>
          <a:prstGeom prst="rect">
            <a:avLst/>
          </a:prstGeom>
        </p:spPr>
        <p:txBody>
          <a:bodyPr vert="horz" lIns="0" tIns="0" rIns="0" bIns="0"/>
          <a:lstStyle>
            <a:lvl1pPr marL="0" indent="-182825" algn="ctr">
              <a:buNone/>
              <a:defRPr sz="2133" b="1" cap="all">
                <a:solidFill>
                  <a:srgbClr val="1EB1B0"/>
                </a:solidFill>
              </a:defRPr>
            </a:lvl1pPr>
            <a:lvl2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2133">
                <a:solidFill>
                  <a:srgbClr val="4D4D4F"/>
                </a:solidFill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2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7" y="6552146"/>
            <a:ext cx="6392335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chemeClr val="tx1"/>
                </a:solidFill>
              </a:defRPr>
            </a:lvl1pPr>
          </a:lstStyle>
          <a:p>
            <a:pPr defTabSz="609418"/>
            <a:r>
              <a:rPr lang="en-US">
                <a:solidFill>
                  <a:srgbClr val="4D4D4F"/>
                </a:solidFill>
              </a:rPr>
              <a:t>2018 One Plan Core Deck 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4137" y="393239"/>
            <a:ext cx="11239500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chemeClr val="tx1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05900" y="1748370"/>
            <a:ext cx="2607733" cy="2607733"/>
          </a:xfrm>
          <a:prstGeom prst="rect">
            <a:avLst/>
          </a:prstGeom>
          <a:noFill/>
        </p:spPr>
        <p:txBody>
          <a:bodyPr vert="horz" lIns="91438" tIns="45719" rIns="91438" bIns="45719" anchor="ctr" anchorCtr="0"/>
          <a:lstStyle>
            <a:lvl1pPr marL="0" indent="0" algn="ctr">
              <a:buNone/>
              <a:defRPr sz="1467" b="1" baseline="0">
                <a:solidFill>
                  <a:schemeClr val="tx1"/>
                </a:solidFill>
                <a:latin typeface="+mj-lt"/>
                <a:cs typeface="11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228644" y="1748370"/>
            <a:ext cx="2607733" cy="2607733"/>
          </a:xfrm>
          <a:prstGeom prst="rect">
            <a:avLst/>
          </a:prstGeom>
          <a:noFill/>
        </p:spPr>
        <p:txBody>
          <a:bodyPr vert="horz" lIns="91438" tIns="45719" rIns="91438" bIns="45719" anchor="ctr" anchorCtr="0"/>
          <a:lstStyle>
            <a:lvl1pPr marL="0" indent="0" algn="ctr">
              <a:buNone/>
              <a:defRPr sz="1467" b="1" baseline="0">
                <a:solidFill>
                  <a:schemeClr val="tx1"/>
                </a:solidFill>
                <a:latin typeface="+mj-lt"/>
                <a:cs typeface="11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351392" y="1748370"/>
            <a:ext cx="2607733" cy="2607733"/>
          </a:xfrm>
          <a:prstGeom prst="rect">
            <a:avLst/>
          </a:prstGeom>
          <a:noFill/>
        </p:spPr>
        <p:txBody>
          <a:bodyPr vert="horz" lIns="91438" tIns="45719" rIns="91438" bIns="45719" anchor="ctr" anchorCtr="0"/>
          <a:lstStyle>
            <a:lvl1pPr marL="0" indent="0" algn="ctr">
              <a:buNone/>
              <a:defRPr sz="1467" b="1" baseline="0">
                <a:solidFill>
                  <a:schemeClr val="tx1"/>
                </a:solidFill>
                <a:latin typeface="+mj-lt"/>
                <a:cs typeface="11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74138" y="1748370"/>
            <a:ext cx="2607733" cy="2607733"/>
          </a:xfrm>
          <a:prstGeom prst="rect">
            <a:avLst/>
          </a:prstGeom>
          <a:noFill/>
        </p:spPr>
        <p:txBody>
          <a:bodyPr vert="horz" lIns="91438" tIns="45719" rIns="91438" bIns="45719" anchor="ctr" anchorCtr="0"/>
          <a:lstStyle>
            <a:lvl1pPr marL="0" indent="0" algn="ctr">
              <a:buNone/>
              <a:defRPr sz="1467" b="1" baseline="0">
                <a:solidFill>
                  <a:schemeClr val="tx1"/>
                </a:solidFill>
                <a:latin typeface="+mj-lt"/>
                <a:cs typeface="11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6228647" y="4648199"/>
            <a:ext cx="2607732" cy="1731436"/>
          </a:xfrm>
          <a:prstGeom prst="rect">
            <a:avLst/>
          </a:prstGeom>
        </p:spPr>
        <p:txBody>
          <a:bodyPr vert="horz" lIns="0" tIns="0" rIns="0" bIns="0"/>
          <a:lstStyle>
            <a:lvl1pPr marL="0" indent="-182825" algn="ctr">
              <a:buNone/>
              <a:defRPr sz="2133" b="1" cap="all">
                <a:solidFill>
                  <a:srgbClr val="1EB1B0"/>
                </a:solidFill>
              </a:defRPr>
            </a:lvl1pPr>
            <a:lvl2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2133">
                <a:solidFill>
                  <a:srgbClr val="4D4D4F"/>
                </a:solidFill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2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3351393" y="4648199"/>
            <a:ext cx="2607732" cy="1731436"/>
          </a:xfrm>
          <a:prstGeom prst="rect">
            <a:avLst/>
          </a:prstGeom>
        </p:spPr>
        <p:txBody>
          <a:bodyPr vert="horz" lIns="0" tIns="0" rIns="0" bIns="0"/>
          <a:lstStyle>
            <a:lvl1pPr marL="0" indent="-182825" algn="ctr">
              <a:buNone/>
              <a:defRPr sz="2133" b="1" cap="all">
                <a:solidFill>
                  <a:srgbClr val="1EB1B0"/>
                </a:solidFill>
              </a:defRPr>
            </a:lvl1pPr>
            <a:lvl2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2133">
                <a:solidFill>
                  <a:srgbClr val="4D4D4F"/>
                </a:solidFill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2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474139" y="4648199"/>
            <a:ext cx="2607732" cy="1731436"/>
          </a:xfrm>
          <a:prstGeom prst="rect">
            <a:avLst/>
          </a:prstGeom>
        </p:spPr>
        <p:txBody>
          <a:bodyPr vert="horz" lIns="0" tIns="0" rIns="0" bIns="0"/>
          <a:lstStyle>
            <a:lvl1pPr marL="0" indent="-182825" algn="ctr">
              <a:buNone/>
              <a:defRPr sz="2133" b="1" cap="all">
                <a:solidFill>
                  <a:srgbClr val="1EB1B0"/>
                </a:solidFill>
              </a:defRPr>
            </a:lvl1pPr>
            <a:lvl2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2133">
                <a:solidFill>
                  <a:srgbClr val="4D4D4F"/>
                </a:solidFill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2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Picture 14" descr="tab-tea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12192000" cy="952500"/>
          </a:xfrm>
          <a:prstGeom prst="rect">
            <a:avLst/>
          </a:prstGeom>
        </p:spPr>
      </p:pic>
      <p:pic>
        <p:nvPicPr>
          <p:cNvPr id="16" name="Picture 15" descr="footer-logo-grey-63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6804" y="6379633"/>
            <a:ext cx="965197" cy="4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475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7" y="6552146"/>
            <a:ext cx="6392335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chemeClr val="tx1"/>
                </a:solidFill>
              </a:defRPr>
            </a:lvl1pPr>
          </a:lstStyle>
          <a:p>
            <a:pPr defTabSz="609418"/>
            <a:r>
              <a:rPr lang="en-US">
                <a:solidFill>
                  <a:srgbClr val="4D4D4F"/>
                </a:solidFill>
              </a:rPr>
              <a:t>2018 One Plan Core Deck 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4137" y="393239"/>
            <a:ext cx="11239500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chemeClr val="tx1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34"/>
          </p:nvPr>
        </p:nvSpPr>
        <p:spPr>
          <a:xfrm>
            <a:off x="4307420" y="1748368"/>
            <a:ext cx="3572933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chemeClr val="tx1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chemeClr val="tx1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35"/>
          </p:nvPr>
        </p:nvSpPr>
        <p:spPr>
          <a:xfrm>
            <a:off x="474136" y="1748368"/>
            <a:ext cx="3572933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chemeClr val="tx1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chemeClr val="tx1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8140702" y="1748368"/>
            <a:ext cx="3572933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chemeClr val="tx1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chemeClr val="tx1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 descr="tab-tea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12192000" cy="952500"/>
          </a:xfrm>
          <a:prstGeom prst="rect">
            <a:avLst/>
          </a:prstGeom>
        </p:spPr>
      </p:pic>
      <p:pic>
        <p:nvPicPr>
          <p:cNvPr id="12" name="Picture 11" descr="footer-logo-grey-63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6804" y="6379633"/>
            <a:ext cx="965197" cy="4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863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—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-tab-grey-8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7" y="6552146"/>
            <a:ext cx="6392335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rgbClr val="FFFFFF"/>
                </a:solidFill>
              </a:defRPr>
            </a:lvl1pPr>
          </a:lstStyle>
          <a:p>
            <a:pPr defTabSz="609418"/>
            <a:r>
              <a:rPr lang="en-US"/>
              <a:t>2018 One Plan Core Deck 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4137" y="393239"/>
            <a:ext cx="11239500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rgbClr val="FFFFFF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rgbClr val="FFFFFF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34"/>
          </p:nvPr>
        </p:nvSpPr>
        <p:spPr>
          <a:xfrm>
            <a:off x="4307420" y="1748368"/>
            <a:ext cx="3572933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rgbClr val="FFFFFF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rgbClr val="FFFFFF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 baseline="0">
                <a:solidFill>
                  <a:srgbClr val="FFFFFF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35"/>
          </p:nvPr>
        </p:nvSpPr>
        <p:spPr>
          <a:xfrm>
            <a:off x="474136" y="1748368"/>
            <a:ext cx="3572933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rgbClr val="FFFFFF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rgbClr val="FFFFFF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rgbClr val="FFFFFF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8140702" y="1748368"/>
            <a:ext cx="3572933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rgbClr val="FFFFFF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rgbClr val="FFFFFF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rgbClr val="FFFFFF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 descr="footer-logo-2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6803" y="6379638"/>
            <a:ext cx="965199" cy="47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689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+ Numbers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7" y="6552146"/>
            <a:ext cx="6392335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chemeClr val="tx1"/>
                </a:solidFill>
              </a:defRPr>
            </a:lvl1pPr>
          </a:lstStyle>
          <a:p>
            <a:pPr defTabSz="609418"/>
            <a:r>
              <a:rPr lang="en-US">
                <a:solidFill>
                  <a:srgbClr val="4D4D4F"/>
                </a:solidFill>
              </a:rPr>
              <a:t>2018 One Plan Core Deck 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4137" y="393239"/>
            <a:ext cx="11239500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chemeClr val="tx1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474137" y="3620910"/>
            <a:ext cx="3572931" cy="2758725"/>
          </a:xfrm>
          <a:prstGeom prst="rect">
            <a:avLst/>
          </a:prstGeom>
        </p:spPr>
        <p:txBody>
          <a:bodyPr vert="horz" lIns="0" tIns="0" rIns="0" bIns="0"/>
          <a:lstStyle>
            <a:lvl1pPr marL="0" indent="-182825" algn="ctr">
              <a:buNone/>
              <a:defRPr sz="2133" b="1" cap="all">
                <a:solidFill>
                  <a:schemeClr val="tx1"/>
                </a:solidFill>
              </a:defRPr>
            </a:lvl1pPr>
            <a:lvl2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2133" baseline="0">
                <a:solidFill>
                  <a:schemeClr val="tx1"/>
                </a:solidFill>
              </a:defRPr>
            </a:lvl2pPr>
            <a:lvl3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1867">
                <a:solidFill>
                  <a:schemeClr val="tx2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</p:nvPr>
        </p:nvSpPr>
        <p:spPr>
          <a:xfrm>
            <a:off x="8140704" y="3620911"/>
            <a:ext cx="3572931" cy="2758727"/>
          </a:xfrm>
          <a:prstGeom prst="rect">
            <a:avLst/>
          </a:prstGeom>
        </p:spPr>
        <p:txBody>
          <a:bodyPr vert="horz" lIns="0" tIns="0" rIns="0" bIns="0"/>
          <a:lstStyle>
            <a:lvl1pPr marL="0" indent="-182825" algn="ctr">
              <a:buNone/>
              <a:defRPr sz="2133" b="1" cap="all">
                <a:solidFill>
                  <a:schemeClr val="tx1"/>
                </a:solidFill>
              </a:defRPr>
            </a:lvl1pPr>
            <a:lvl2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2133">
                <a:solidFill>
                  <a:schemeClr val="tx1"/>
                </a:solidFill>
              </a:defRPr>
            </a:lvl2pPr>
            <a:lvl3pPr marL="0" indent="0" algn="ctr">
              <a:spcBef>
                <a:spcPts val="800"/>
              </a:spcBef>
              <a:spcAft>
                <a:spcPts val="400"/>
              </a:spcAft>
              <a:buFontTx/>
              <a:buNone/>
              <a:defRPr sz="1867" baseline="0">
                <a:solidFill>
                  <a:schemeClr val="tx2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4307421" y="3620911"/>
            <a:ext cx="3572931" cy="2758727"/>
          </a:xfrm>
          <a:prstGeom prst="rect">
            <a:avLst/>
          </a:prstGeom>
        </p:spPr>
        <p:txBody>
          <a:bodyPr vert="horz" lIns="0" tIns="0" rIns="0" bIns="0"/>
          <a:lstStyle>
            <a:lvl1pPr marL="0" indent="-182825" algn="ctr">
              <a:buNone/>
              <a:defRPr sz="2133" b="1" cap="all">
                <a:solidFill>
                  <a:schemeClr val="tx1"/>
                </a:solidFill>
              </a:defRPr>
            </a:lvl1pPr>
            <a:lvl2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2133">
                <a:solidFill>
                  <a:schemeClr val="tx1"/>
                </a:solidFill>
              </a:defRPr>
            </a:lvl2pPr>
            <a:lvl3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1867">
                <a:solidFill>
                  <a:schemeClr val="tx2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481669" y="1770947"/>
            <a:ext cx="1557867" cy="1557867"/>
          </a:xfrm>
          <a:prstGeom prst="ellipse">
            <a:avLst/>
          </a:prstGeom>
          <a:noFill/>
          <a:ln w="38100" cmpd="sng">
            <a:solidFill>
              <a:srgbClr val="1EB1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algn="ctr" defTabSz="609418"/>
            <a:r>
              <a:rPr lang="en-US" sz="5865">
                <a:solidFill>
                  <a:srgbClr val="1EB1B0"/>
                </a:solidFill>
              </a:rPr>
              <a:t>1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9148237" y="1770947"/>
            <a:ext cx="1557867" cy="1557867"/>
          </a:xfrm>
          <a:prstGeom prst="ellipse">
            <a:avLst/>
          </a:prstGeom>
          <a:noFill/>
          <a:ln w="38100" cmpd="sng">
            <a:solidFill>
              <a:srgbClr val="1EB1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algn="ctr" defTabSz="609418"/>
            <a:r>
              <a:rPr lang="en-US" sz="5865">
                <a:solidFill>
                  <a:srgbClr val="1EB1B0"/>
                </a:solidFill>
              </a:rPr>
              <a:t>3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5314953" y="1770947"/>
            <a:ext cx="1557867" cy="1557867"/>
          </a:xfrm>
          <a:prstGeom prst="ellipse">
            <a:avLst/>
          </a:prstGeom>
          <a:noFill/>
          <a:ln w="38100" cmpd="sng">
            <a:solidFill>
              <a:srgbClr val="1EB1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algn="ctr" defTabSz="609418"/>
            <a:r>
              <a:rPr lang="en-US" sz="5865">
                <a:solidFill>
                  <a:srgbClr val="1EB1B0"/>
                </a:solidFill>
              </a:rPr>
              <a:t>2</a:t>
            </a:r>
          </a:p>
        </p:txBody>
      </p:sp>
      <p:pic>
        <p:nvPicPr>
          <p:cNvPr id="13" name="Picture 12" descr="tab-tea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12192000" cy="952500"/>
          </a:xfrm>
          <a:prstGeom prst="rect">
            <a:avLst/>
          </a:prstGeom>
        </p:spPr>
      </p:pic>
      <p:pic>
        <p:nvPicPr>
          <p:cNvPr id="14" name="Picture 13" descr="footer-logo-grey-63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6804" y="6379633"/>
            <a:ext cx="965197" cy="4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7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+ Numbers—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-tab-grey-8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7" y="6552146"/>
            <a:ext cx="6392335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chemeClr val="bg1"/>
                </a:solidFill>
              </a:defRPr>
            </a:lvl1pPr>
          </a:lstStyle>
          <a:p>
            <a:pPr defTabSz="609418"/>
            <a:r>
              <a:rPr lang="en-US">
                <a:solidFill>
                  <a:srgbClr val="FFFFFF"/>
                </a:solidFill>
              </a:rPr>
              <a:t>2018 One Plan Core Deck 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4137" y="393239"/>
            <a:ext cx="11239500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chemeClr val="bg1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474137" y="3620910"/>
            <a:ext cx="3572931" cy="2758725"/>
          </a:xfrm>
          <a:prstGeom prst="rect">
            <a:avLst/>
          </a:prstGeom>
        </p:spPr>
        <p:txBody>
          <a:bodyPr vert="horz" lIns="0" tIns="0" rIns="0" bIns="0"/>
          <a:lstStyle>
            <a:lvl1pPr marL="0" indent="-182825" algn="ctr">
              <a:buNone/>
              <a:defRPr sz="2133" b="1" cap="all">
                <a:solidFill>
                  <a:schemeClr val="bg1"/>
                </a:solidFill>
              </a:defRPr>
            </a:lvl1pPr>
            <a:lvl2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2133">
                <a:solidFill>
                  <a:schemeClr val="bg1"/>
                </a:solidFill>
              </a:defRPr>
            </a:lvl2pPr>
            <a:lvl3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1867">
                <a:solidFill>
                  <a:srgbClr val="FFFFFF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</p:nvPr>
        </p:nvSpPr>
        <p:spPr>
          <a:xfrm>
            <a:off x="8140704" y="3620911"/>
            <a:ext cx="3572931" cy="2758727"/>
          </a:xfrm>
          <a:prstGeom prst="rect">
            <a:avLst/>
          </a:prstGeom>
        </p:spPr>
        <p:txBody>
          <a:bodyPr vert="horz" lIns="0" tIns="0" rIns="0" bIns="0"/>
          <a:lstStyle>
            <a:lvl1pPr marL="0" indent="-182825" algn="ctr">
              <a:buNone/>
              <a:defRPr sz="2133" b="1" cap="all">
                <a:solidFill>
                  <a:schemeClr val="bg1"/>
                </a:solidFill>
              </a:defRPr>
            </a:lvl1pPr>
            <a:lvl2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2133">
                <a:solidFill>
                  <a:schemeClr val="bg1"/>
                </a:solidFill>
              </a:defRPr>
            </a:lvl2pPr>
            <a:lvl3pPr marL="182825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1867">
                <a:solidFill>
                  <a:srgbClr val="FFFFFF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4307421" y="3620911"/>
            <a:ext cx="3572931" cy="2758727"/>
          </a:xfrm>
          <a:prstGeom prst="rect">
            <a:avLst/>
          </a:prstGeom>
        </p:spPr>
        <p:txBody>
          <a:bodyPr vert="horz" lIns="0" tIns="0" rIns="0" bIns="0"/>
          <a:lstStyle>
            <a:lvl1pPr marL="0" indent="-182825" algn="ctr">
              <a:buNone/>
              <a:defRPr sz="2133" b="1" cap="all">
                <a:solidFill>
                  <a:schemeClr val="bg1"/>
                </a:solidFill>
              </a:defRPr>
            </a:lvl1pPr>
            <a:lvl2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2133">
                <a:solidFill>
                  <a:schemeClr val="bg1"/>
                </a:solidFill>
              </a:defRPr>
            </a:lvl2pPr>
            <a:lvl3pPr marL="0" indent="0" algn="ctr">
              <a:spcBef>
                <a:spcPts val="800"/>
              </a:spcBef>
              <a:spcAft>
                <a:spcPts val="400"/>
              </a:spcAft>
              <a:buFont typeface="Arial"/>
              <a:buNone/>
              <a:defRPr sz="1867">
                <a:solidFill>
                  <a:srgbClr val="FFFFFF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481669" y="1770947"/>
            <a:ext cx="1557867" cy="1557867"/>
          </a:xfrm>
          <a:prstGeom prst="ellipse">
            <a:avLst/>
          </a:prstGeom>
          <a:noFill/>
          <a:ln w="38100" cmpd="sng">
            <a:solidFill>
              <a:srgbClr val="1EB1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algn="ctr" defTabSz="609418"/>
            <a:r>
              <a:rPr lang="en-US" sz="5865">
                <a:solidFill>
                  <a:srgbClr val="1EB1B0"/>
                </a:solidFill>
              </a:rPr>
              <a:t>1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9148237" y="1770947"/>
            <a:ext cx="1557867" cy="1557867"/>
          </a:xfrm>
          <a:prstGeom prst="ellipse">
            <a:avLst/>
          </a:prstGeom>
          <a:noFill/>
          <a:ln w="38100" cmpd="sng">
            <a:solidFill>
              <a:srgbClr val="1EB1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algn="ctr" defTabSz="609418"/>
            <a:r>
              <a:rPr lang="en-US" sz="5865">
                <a:solidFill>
                  <a:srgbClr val="1EB1B0"/>
                </a:solidFill>
              </a:rPr>
              <a:t>3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5314953" y="1770947"/>
            <a:ext cx="1557867" cy="1557867"/>
          </a:xfrm>
          <a:prstGeom prst="ellipse">
            <a:avLst/>
          </a:prstGeom>
          <a:noFill/>
          <a:ln w="38100" cmpd="sng">
            <a:solidFill>
              <a:srgbClr val="1EB1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algn="ctr" defTabSz="609418"/>
            <a:r>
              <a:rPr lang="en-US" sz="5865">
                <a:solidFill>
                  <a:srgbClr val="1EB1B0"/>
                </a:solidFill>
              </a:rPr>
              <a:t>2</a:t>
            </a:r>
          </a:p>
        </p:txBody>
      </p:sp>
      <p:pic>
        <p:nvPicPr>
          <p:cNvPr id="15" name="Picture 14" descr="footer-logo-2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6803" y="6379638"/>
            <a:ext cx="965199" cy="47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051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7" y="6552146"/>
            <a:ext cx="6392335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chemeClr val="tx1"/>
                </a:solidFill>
              </a:defRPr>
            </a:lvl1pPr>
          </a:lstStyle>
          <a:p>
            <a:pPr defTabSz="609418"/>
            <a:r>
              <a:rPr lang="en-US">
                <a:solidFill>
                  <a:srgbClr val="4D4D4F"/>
                </a:solidFill>
              </a:rPr>
              <a:t>2018 One Plan Core Deck 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4137" y="393239"/>
            <a:ext cx="11239500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chemeClr val="tx1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5"/>
          </p:nvPr>
        </p:nvSpPr>
        <p:spPr>
          <a:xfrm>
            <a:off x="474137" y="1748368"/>
            <a:ext cx="5484985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chemeClr val="tx1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chemeClr val="tx1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36"/>
          </p:nvPr>
        </p:nvSpPr>
        <p:spPr>
          <a:xfrm>
            <a:off x="6228653" y="1748368"/>
            <a:ext cx="5484985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chemeClr val="tx1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chemeClr val="tx1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 descr="tab-tea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12192000" cy="952500"/>
          </a:xfrm>
          <a:prstGeom prst="rect">
            <a:avLst/>
          </a:prstGeom>
        </p:spPr>
      </p:pic>
      <p:pic>
        <p:nvPicPr>
          <p:cNvPr id="10" name="Picture 9" descr="footer-logo-grey-63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6804" y="6379633"/>
            <a:ext cx="965197" cy="4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137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—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-tab-grey-8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7" y="6552146"/>
            <a:ext cx="6392335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rgbClr val="FFFFFF"/>
                </a:solidFill>
              </a:defRPr>
            </a:lvl1pPr>
          </a:lstStyle>
          <a:p>
            <a:pPr defTabSz="609418"/>
            <a:r>
              <a:rPr lang="en-US"/>
              <a:t>2018 One Plan Core Deck 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4137" y="393239"/>
            <a:ext cx="11239500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rgbClr val="FFFFFF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rgbClr val="FFFFFF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35"/>
          </p:nvPr>
        </p:nvSpPr>
        <p:spPr>
          <a:xfrm>
            <a:off x="474137" y="1748368"/>
            <a:ext cx="5484985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rgbClr val="FFFFFF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rgbClr val="FFFFFF"/>
                </a:solidFill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36"/>
          </p:nvPr>
        </p:nvSpPr>
        <p:spPr>
          <a:xfrm>
            <a:off x="6228653" y="1748368"/>
            <a:ext cx="5484985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rgbClr val="FFFFFF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rgbClr val="FFFFFF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rgbClr val="FFFFFF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3" name="Picture 12" descr="footer-logo-2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6803" y="6379638"/>
            <a:ext cx="965199" cy="47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612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ee Bio + Image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74137" y="1748371"/>
            <a:ext cx="2044699" cy="2044699"/>
          </a:xfrm>
          <a:prstGeom prst="rect">
            <a:avLst/>
          </a:prstGeom>
          <a:noFill/>
        </p:spPr>
        <p:txBody>
          <a:bodyPr vert="horz" lIns="91438" tIns="45719" rIns="91438" bIns="45719" anchor="ctr" anchorCtr="0"/>
          <a:lstStyle>
            <a:lvl1pPr marL="0" indent="0" algn="ctr">
              <a:buNone/>
              <a:defRPr sz="1467" b="1" baseline="0">
                <a:solidFill>
                  <a:srgbClr val="4D4D4F"/>
                </a:solidFill>
                <a:latin typeface="+mj-lt"/>
                <a:cs typeface="11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74137" y="3987804"/>
            <a:ext cx="2044699" cy="2391829"/>
          </a:xfrm>
          <a:prstGeom prst="rect">
            <a:avLst/>
          </a:prstGeom>
        </p:spPr>
        <p:txBody>
          <a:bodyPr vert="horz" lIns="0" tIns="0" rIns="0" bIns="0"/>
          <a:lstStyle>
            <a:lvl1pPr marL="0" indent="-182825" algn="l">
              <a:buNone/>
              <a:defRPr sz="2133" b="1" cap="all">
                <a:solidFill>
                  <a:schemeClr val="accent2"/>
                </a:solidFill>
              </a:defRPr>
            </a:lvl1pPr>
            <a:lvl2pPr marL="0" indent="0" algn="l">
              <a:spcBef>
                <a:spcPts val="800"/>
              </a:spcBef>
              <a:spcAft>
                <a:spcPts val="400"/>
              </a:spcAft>
              <a:buFont typeface="Arial"/>
              <a:buNone/>
              <a:defRPr sz="2133" b="1">
                <a:solidFill>
                  <a:srgbClr val="4D4D4F"/>
                </a:solidFill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2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7" y="6552146"/>
            <a:ext cx="6392335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rgbClr val="4D4D4F"/>
                </a:solidFill>
              </a:defRPr>
            </a:lvl1pPr>
          </a:lstStyle>
          <a:p>
            <a:pPr defTabSz="609418"/>
            <a:r>
              <a:rPr lang="en-US"/>
              <a:t>2018 One Plan Core Deck </a:t>
            </a: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4137" y="393239"/>
            <a:ext cx="11239500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chemeClr val="tx1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772838" y="1748368"/>
            <a:ext cx="8940799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chemeClr val="tx1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chemeClr val="tx1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 descr="tab-tea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12192000" cy="952500"/>
          </a:xfrm>
          <a:prstGeom prst="rect">
            <a:avLst/>
          </a:prstGeom>
        </p:spPr>
      </p:pic>
      <p:pic>
        <p:nvPicPr>
          <p:cNvPr id="11" name="Picture 10" descr="footer-logo-grey-63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6804" y="6379633"/>
            <a:ext cx="965197" cy="4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9C7D-4807-4F36-8C19-C90B318AD8A8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22-C467-418C-B8FD-7BF22DE0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524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3 Column Chart—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C-right-grey-ligh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54" y="0"/>
            <a:ext cx="7118351" cy="6858000"/>
          </a:xfrm>
          <a:prstGeom prst="rect">
            <a:avLst/>
          </a:prstGeom>
        </p:spPr>
      </p:pic>
      <p:sp>
        <p:nvSpPr>
          <p:cNvPr id="11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74135" y="393239"/>
            <a:ext cx="4343400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chemeClr val="tx1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8" y="6552146"/>
            <a:ext cx="4089399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chemeClr val="tx1"/>
                </a:solidFill>
              </a:defRPr>
            </a:lvl1pPr>
          </a:lstStyle>
          <a:p>
            <a:pPr defTabSz="609418"/>
            <a:r>
              <a:rPr lang="en-US">
                <a:solidFill>
                  <a:srgbClr val="4D4D4F"/>
                </a:solidFill>
              </a:rPr>
              <a:t>2018 One Plan Core Deck 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74137" y="1748368"/>
            <a:ext cx="4343401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chemeClr val="tx1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chemeClr val="tx1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547785" y="1748367"/>
            <a:ext cx="6170084" cy="463126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None/>
              <a:defRPr sz="1467" b="1" baseline="0"/>
            </a:lvl1pPr>
          </a:lstStyle>
          <a:p>
            <a:r>
              <a:rPr lang="en-US" sz="1467"/>
              <a:t>Click icon to add chart</a:t>
            </a:r>
          </a:p>
        </p:txBody>
      </p:sp>
      <p:pic>
        <p:nvPicPr>
          <p:cNvPr id="10" name="Picture 9" descr="tab-tea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12192000" cy="952500"/>
          </a:xfrm>
          <a:prstGeom prst="rect">
            <a:avLst/>
          </a:prstGeom>
        </p:spPr>
      </p:pic>
      <p:pic>
        <p:nvPicPr>
          <p:cNvPr id="12" name="Picture 11" descr="footer-logo-2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6803" y="6379638"/>
            <a:ext cx="965199" cy="47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681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3 Column Chart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4137" y="393239"/>
            <a:ext cx="11239500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chemeClr val="tx1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8" y="6552146"/>
            <a:ext cx="4089399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chemeClr val="tx1"/>
                </a:solidFill>
              </a:defRPr>
            </a:lvl1pPr>
          </a:lstStyle>
          <a:p>
            <a:pPr defTabSz="609418"/>
            <a:r>
              <a:rPr lang="en-US">
                <a:solidFill>
                  <a:srgbClr val="4D4D4F"/>
                </a:solidFill>
              </a:rPr>
              <a:t>2018 One Plan Core Deck 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74137" y="1748368"/>
            <a:ext cx="4343401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chemeClr val="tx1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chemeClr val="tx1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5071537" y="1748368"/>
            <a:ext cx="6642099" cy="463126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None/>
              <a:defRPr sz="1467" b="1" baseline="0"/>
            </a:lvl1pPr>
          </a:lstStyle>
          <a:p>
            <a:r>
              <a:rPr lang="en-US" sz="1467"/>
              <a:t>Click icon to add chart</a:t>
            </a:r>
          </a:p>
        </p:txBody>
      </p:sp>
      <p:pic>
        <p:nvPicPr>
          <p:cNvPr id="9" name="Picture 8" descr="tab-tea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12192000" cy="952500"/>
          </a:xfrm>
          <a:prstGeom prst="rect">
            <a:avLst/>
          </a:prstGeom>
        </p:spPr>
      </p:pic>
      <p:pic>
        <p:nvPicPr>
          <p:cNvPr id="13" name="Picture 12" descr="footer-logo-grey-63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6804" y="6379633"/>
            <a:ext cx="965197" cy="4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32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2 Column Chart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C-right-grey-ligh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49" y="0"/>
            <a:ext cx="4819651" cy="6858000"/>
          </a:xfrm>
          <a:prstGeom prst="rect">
            <a:avLst/>
          </a:prstGeom>
        </p:spPr>
      </p:pic>
      <p:sp>
        <p:nvSpPr>
          <p:cNvPr id="23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74136" y="393239"/>
            <a:ext cx="6646335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chemeClr val="tx1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7" y="6552146"/>
            <a:ext cx="6392335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chemeClr val="tx1"/>
                </a:solidFill>
              </a:defRPr>
            </a:lvl1pPr>
          </a:lstStyle>
          <a:p>
            <a:pPr defTabSz="609418"/>
            <a:r>
              <a:rPr lang="en-US">
                <a:solidFill>
                  <a:srgbClr val="4D4D4F"/>
                </a:solidFill>
              </a:rPr>
              <a:t>2018 One Plan Core Deck 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74136" y="1748368"/>
            <a:ext cx="6646335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chemeClr val="tx1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chemeClr val="tx1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7846487" y="1748368"/>
            <a:ext cx="3867148" cy="463126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None/>
              <a:defRPr sz="1467" b="1" baseline="0"/>
            </a:lvl1pPr>
          </a:lstStyle>
          <a:p>
            <a:r>
              <a:rPr lang="en-US" sz="1467"/>
              <a:t>Click icon to add chart</a:t>
            </a:r>
          </a:p>
        </p:txBody>
      </p:sp>
      <p:pic>
        <p:nvPicPr>
          <p:cNvPr id="14" name="Picture 13" descr="tab-tea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12192000" cy="952500"/>
          </a:xfrm>
          <a:prstGeom prst="rect">
            <a:avLst/>
          </a:prstGeom>
        </p:spPr>
      </p:pic>
      <p:pic>
        <p:nvPicPr>
          <p:cNvPr id="15" name="Picture 14" descr="footer-logo-2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6803" y="6379638"/>
            <a:ext cx="965199" cy="47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55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able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ble Placeholder 2"/>
          <p:cNvSpPr>
            <a:spLocks noGrp="1"/>
          </p:cNvSpPr>
          <p:nvPr>
            <p:ph type="tbl" sz="quarter" idx="21"/>
          </p:nvPr>
        </p:nvSpPr>
        <p:spPr>
          <a:xfrm>
            <a:off x="474137" y="1748368"/>
            <a:ext cx="11239500" cy="4631267"/>
          </a:xfrm>
          <a:prstGeom prst="rect">
            <a:avLst/>
          </a:prstGeom>
        </p:spPr>
        <p:txBody>
          <a:bodyPr vert="horz" lIns="91438" tIns="45719" rIns="91438" bIns="45719" anchor="ctr" anchorCtr="0"/>
          <a:lstStyle>
            <a:lvl1pPr marL="0" indent="0" algn="ctr">
              <a:buNone/>
              <a:defRPr sz="1467" b="1" baseline="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4137" y="393239"/>
            <a:ext cx="11239500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chemeClr val="tx1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6" y="6552146"/>
            <a:ext cx="6388099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chemeClr val="tx1"/>
                </a:solidFill>
              </a:defRPr>
            </a:lvl1pPr>
          </a:lstStyle>
          <a:p>
            <a:pPr defTabSz="609418"/>
            <a:r>
              <a:rPr lang="en-US">
                <a:solidFill>
                  <a:srgbClr val="4D4D4F"/>
                </a:solidFill>
              </a:rPr>
              <a:t>2018 One Plan Core Deck </a:t>
            </a:r>
          </a:p>
        </p:txBody>
      </p:sp>
      <p:pic>
        <p:nvPicPr>
          <p:cNvPr id="8" name="Picture 7" descr="tab-tea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12192000" cy="952500"/>
          </a:xfrm>
          <a:prstGeom prst="rect">
            <a:avLst/>
          </a:prstGeom>
        </p:spPr>
      </p:pic>
      <p:pic>
        <p:nvPicPr>
          <p:cNvPr id="9" name="Picture 8" descr="footer-logo-grey-63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6804" y="6379633"/>
            <a:ext cx="965197" cy="4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332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+ Full Width Image (Tall)—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4136" y="5046136"/>
            <a:ext cx="11239499" cy="1333501"/>
          </a:xfrm>
          <a:prstGeom prst="rect">
            <a:avLst/>
          </a:prstGeom>
        </p:spPr>
        <p:txBody>
          <a:bodyPr lIns="0" tIns="0" rIns="91438" bIns="45719">
            <a:noAutofit/>
          </a:bodyPr>
          <a:lstStyle>
            <a:lvl1pPr algn="l">
              <a:lnSpc>
                <a:spcPct val="90000"/>
              </a:lnSpc>
              <a:defRPr sz="3199" b="1" kern="1100" spc="13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text.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6" y="6552146"/>
            <a:ext cx="6388099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chemeClr val="tx1"/>
                </a:solidFill>
              </a:defRPr>
            </a:lvl1pPr>
          </a:lstStyle>
          <a:p>
            <a:pPr defTabSz="609418"/>
            <a:r>
              <a:rPr lang="en-US">
                <a:solidFill>
                  <a:srgbClr val="4D4D4F"/>
                </a:solidFill>
              </a:rPr>
              <a:t>2018 One Plan Core Deck 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4572000"/>
          </a:xfrm>
          <a:prstGeom prst="rect">
            <a:avLst/>
          </a:prstGeom>
        </p:spPr>
        <p:txBody>
          <a:bodyPr vert="horz" lIns="91438" tIns="45719" rIns="91438" bIns="45719" anchor="ctr" anchorCtr="0"/>
          <a:lstStyle>
            <a:lvl1pPr marL="0" indent="0" algn="ctr">
              <a:buNone/>
              <a:defRPr sz="1467" b="1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 descr="footer-logo-grey-63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6804" y="6379633"/>
            <a:ext cx="965197" cy="4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12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+ Full Width Image (Partial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" y="-1"/>
            <a:ext cx="12192000" cy="6855884"/>
          </a:xfrm>
          <a:prstGeom prst="rect">
            <a:avLst/>
          </a:prstGeom>
        </p:spPr>
        <p:txBody>
          <a:bodyPr vert="horz" lIns="91438" tIns="45719" rIns="91438" bIns="45719" anchor="ctr" anchorCtr="0"/>
          <a:lstStyle>
            <a:lvl1pPr marL="0" indent="0" algn="ctr">
              <a:buNone/>
              <a:defRPr sz="1467" b="1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4136" y="5046136"/>
            <a:ext cx="11239499" cy="1333501"/>
          </a:xfrm>
          <a:prstGeom prst="rect">
            <a:avLst/>
          </a:prstGeom>
        </p:spPr>
        <p:txBody>
          <a:bodyPr lIns="0" tIns="0" rIns="91438" bIns="45719">
            <a:noAutofit/>
          </a:bodyPr>
          <a:lstStyle>
            <a:lvl1pPr algn="l">
              <a:lnSpc>
                <a:spcPct val="90000"/>
              </a:lnSpc>
              <a:defRPr sz="3199" b="1" kern="1100" spc="1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text.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rgbClr val="FFFFFF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/>
              <a:pPr defTabSz="609418"/>
              <a:t>‹#›</a:t>
            </a:fld>
            <a:endParaRPr lang="en-US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6" y="6552146"/>
            <a:ext cx="6388099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rgbClr val="FFFFFF"/>
                </a:solidFill>
              </a:defRPr>
            </a:lvl1pPr>
          </a:lstStyle>
          <a:p>
            <a:pPr defTabSz="609418"/>
            <a:r>
              <a:rPr lang="en-US"/>
              <a:t>2018 One Plan Core Deck </a:t>
            </a:r>
          </a:p>
        </p:txBody>
      </p:sp>
    </p:spTree>
    <p:extLst>
      <p:ext uri="{BB962C8B-B14F-4D97-AF65-F5344CB8AC3E}">
        <p14:creationId xmlns:p14="http://schemas.microsoft.com/office/powerpoint/2010/main" val="20182070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+ 2 Headers—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lf-2ton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5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6570135" y="393239"/>
            <a:ext cx="5147735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chemeClr val="bg1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4136" y="393239"/>
            <a:ext cx="5147735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rgbClr val="FFFFFF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rgbClr val="FFFFFF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74136" y="1748368"/>
            <a:ext cx="5147735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rgbClr val="FFFFFF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rgbClr val="FFFFFF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 baseline="0">
                <a:solidFill>
                  <a:srgbClr val="FFFFFF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6570135" y="1748368"/>
            <a:ext cx="5147735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rgbClr val="FFFFFF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rgbClr val="FFFFFF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rgbClr val="FFFFFF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6" y="6552146"/>
            <a:ext cx="4893733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rgbClr val="FFFFFF"/>
                </a:solidFill>
              </a:defRPr>
            </a:lvl1pPr>
          </a:lstStyle>
          <a:p>
            <a:pPr defTabSz="609418"/>
            <a:r>
              <a:rPr lang="en-US"/>
              <a:t>2018 One Plan Core Deck </a:t>
            </a:r>
          </a:p>
        </p:txBody>
      </p:sp>
      <p:pic>
        <p:nvPicPr>
          <p:cNvPr id="12" name="Picture 11" descr="footer-logo-2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6803" y="6379638"/>
            <a:ext cx="965199" cy="47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097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ntent + 2 Headers—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/>
          <p:cNvSpPr/>
          <p:nvPr userDrawn="1"/>
        </p:nvSpPr>
        <p:spPr>
          <a:xfrm>
            <a:off x="4975795" y="3"/>
            <a:ext cx="7216204" cy="6855884"/>
          </a:xfrm>
          <a:prstGeom prst="homePlate">
            <a:avLst>
              <a:gd name="adj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algn="ctr" defTabSz="609418"/>
            <a:endParaRPr lang="en-US" sz="2399">
              <a:solidFill>
                <a:srgbClr val="FFFFFF"/>
              </a:solidFill>
            </a:endParaRPr>
          </a:p>
        </p:txBody>
      </p:sp>
      <p:sp>
        <p:nvSpPr>
          <p:cNvPr id="2" name="Pentagon 1"/>
          <p:cNvSpPr/>
          <p:nvPr userDrawn="1"/>
        </p:nvSpPr>
        <p:spPr>
          <a:xfrm>
            <a:off x="2" y="3"/>
            <a:ext cx="6291383" cy="6855884"/>
          </a:xfrm>
          <a:prstGeom prst="homePlate">
            <a:avLst>
              <a:gd name="adj" fmla="val 11220"/>
            </a:avLst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algn="ctr" defTabSz="609418"/>
            <a:endParaRPr lang="en-US" sz="2399">
              <a:solidFill>
                <a:srgbClr val="FFFFFF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6451603" y="393239"/>
            <a:ext cx="4618892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chemeClr val="bg1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4136" y="393239"/>
            <a:ext cx="5147735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rgbClr val="FFFFFF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rgbClr val="FFFFFF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74136" y="1748368"/>
            <a:ext cx="5147735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rgbClr val="FFFFFF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rgbClr val="FFFFFF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 baseline="0">
                <a:solidFill>
                  <a:srgbClr val="FFFFFF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6451603" y="1748368"/>
            <a:ext cx="4618892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rgbClr val="FFFFFF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rgbClr val="FFFFFF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rgbClr val="FFFFFF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6" y="6552146"/>
            <a:ext cx="4893733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rgbClr val="FFFFFF"/>
                </a:solidFill>
              </a:defRPr>
            </a:lvl1pPr>
          </a:lstStyle>
          <a:p>
            <a:pPr defTabSz="609418"/>
            <a:r>
              <a:rPr lang="en-US"/>
              <a:t>2018 One Plan Core Deck </a:t>
            </a:r>
          </a:p>
        </p:txBody>
      </p:sp>
      <p:pic>
        <p:nvPicPr>
          <p:cNvPr id="12" name="Picture 11" descr="footer-logo-2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6803" y="6379638"/>
            <a:ext cx="965199" cy="478365"/>
          </a:xfrm>
          <a:prstGeom prst="rect">
            <a:avLst/>
          </a:prstGeom>
        </p:spPr>
      </p:pic>
      <p:pic>
        <p:nvPicPr>
          <p:cNvPr id="11" name="Picture 10" descr="tab-tea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940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onal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474133" y="2175935"/>
            <a:ext cx="1507067" cy="2920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09418">
              <a:defRPr/>
            </a:pPr>
            <a:r>
              <a:rPr lang="en-US" sz="2133" b="1">
                <a:solidFill>
                  <a:srgbClr val="4D4D4F"/>
                </a:solidFill>
              </a:rPr>
              <a:t>Plants</a:t>
            </a:r>
          </a:p>
          <a:p>
            <a:pPr defTabSz="609418"/>
            <a:endParaRPr lang="en-US" sz="1467" b="1">
              <a:solidFill>
                <a:srgbClr val="4D4D4F"/>
              </a:solidFill>
            </a:endParaRP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74137" y="1756833"/>
            <a:ext cx="922867" cy="3683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80000"/>
              </a:lnSpc>
              <a:buNone/>
              <a:defRPr sz="3199" b="1">
                <a:solidFill>
                  <a:schemeClr val="accent2"/>
                </a:solidFill>
              </a:defRPr>
            </a:lvl1pPr>
            <a:lvl2pPr marL="609418" indent="0" algn="ctr">
              <a:buNone/>
              <a:defRPr/>
            </a:lvl2pPr>
            <a:lvl3pPr marL="1218836" indent="0" algn="ctr">
              <a:buNone/>
              <a:defRPr/>
            </a:lvl3pPr>
            <a:lvl4pPr marL="1828252" indent="0" algn="ctr">
              <a:buNone/>
              <a:defRPr/>
            </a:lvl4pPr>
            <a:lvl5pPr marL="2437668" indent="0" algn="ctr">
              <a:buNone/>
              <a:defRPr/>
            </a:lvl5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2065874" y="1756833"/>
            <a:ext cx="1849967" cy="3683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80000"/>
              </a:lnSpc>
              <a:buNone/>
              <a:defRPr sz="3199" b="1">
                <a:solidFill>
                  <a:schemeClr val="accent2"/>
                </a:solidFill>
              </a:defRPr>
            </a:lvl1pPr>
            <a:lvl2pPr marL="609418" indent="0" algn="ctr">
              <a:buNone/>
              <a:defRPr/>
            </a:lvl2pPr>
            <a:lvl3pPr marL="1218836" indent="0" algn="ctr">
              <a:buNone/>
              <a:defRPr/>
            </a:lvl3pPr>
            <a:lvl4pPr marL="1828252" indent="0" algn="ctr">
              <a:buNone/>
              <a:defRPr/>
            </a:lvl4pPr>
            <a:lvl5pPr marL="2437668" indent="0" algn="ctr">
              <a:buNone/>
              <a:defRPr/>
            </a:lvl5pPr>
          </a:lstStyle>
          <a:p>
            <a:pPr lvl="0"/>
            <a:r>
              <a:rPr lang="en-US"/>
              <a:t>XX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 flipV="1">
            <a:off x="1676400" y="1756831"/>
            <a:ext cx="0" cy="711204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071536" y="0"/>
            <a:ext cx="7120467" cy="6858000"/>
          </a:xfrm>
          <a:prstGeom prst="rect">
            <a:avLst/>
          </a:prstGeom>
          <a:noFill/>
        </p:spPr>
        <p:txBody>
          <a:bodyPr vert="horz" lIns="91438" tIns="45719" rIns="91438" bIns="45719" anchor="ctr" anchorCtr="0"/>
          <a:lstStyle>
            <a:lvl1pPr marL="0" indent="0" algn="ctr">
              <a:buNone/>
              <a:defRPr sz="1467" b="1" baseline="0">
                <a:solidFill>
                  <a:srgbClr val="4D4D4F"/>
                </a:solidFill>
                <a:latin typeface="+mj-lt"/>
                <a:cs typeface="11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74135" y="393239"/>
            <a:ext cx="4343400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chemeClr val="tx1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Map Region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8" y="6552146"/>
            <a:ext cx="4089399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chemeClr val="tx1"/>
                </a:solidFill>
              </a:defRPr>
            </a:lvl1pPr>
          </a:lstStyle>
          <a:p>
            <a:pPr defTabSz="609418"/>
            <a:r>
              <a:rPr lang="en-US">
                <a:solidFill>
                  <a:srgbClr val="4D4D4F"/>
                </a:solidFill>
              </a:rPr>
              <a:t>2018 One Plan Core Deck </a:t>
            </a: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74137" y="2810935"/>
            <a:ext cx="4343401" cy="3568700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2133">
                <a:solidFill>
                  <a:schemeClr val="tx1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chemeClr val="tx1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2065873" y="2175935"/>
            <a:ext cx="1849967" cy="2920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09418">
              <a:defRPr/>
            </a:pPr>
            <a:r>
              <a:rPr lang="en-US" sz="2133" b="1">
                <a:solidFill>
                  <a:srgbClr val="4D4D4F"/>
                </a:solidFill>
              </a:rPr>
              <a:t>Employees</a:t>
            </a:r>
          </a:p>
          <a:p>
            <a:pPr defTabSz="609418"/>
            <a:endParaRPr lang="en-US" sz="1467" b="1">
              <a:solidFill>
                <a:srgbClr val="4D4D4F"/>
              </a:solidFill>
            </a:endParaRPr>
          </a:p>
        </p:txBody>
      </p:sp>
      <p:pic>
        <p:nvPicPr>
          <p:cNvPr id="13" name="Picture 12" descr="tab-tea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788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-GLOBA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116"/>
            <a:ext cx="12192000" cy="685800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4136" y="1748368"/>
            <a:ext cx="11239499" cy="4631267"/>
          </a:xfrm>
          <a:prstGeom prst="rect">
            <a:avLst/>
          </a:prstGeom>
        </p:spPr>
        <p:txBody>
          <a:bodyPr vert="horz" lIns="0" tIns="0" rIns="91438" bIns="45719"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865" b="1" cap="all">
                <a:solidFill>
                  <a:srgbClr val="4D4D4F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5865" cap="all">
                <a:solidFill>
                  <a:srgbClr val="4D4D4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4135" y="6552146"/>
            <a:ext cx="254000" cy="222249"/>
          </a:xfrm>
          <a:prstGeom prst="rect">
            <a:avLst/>
          </a:prstGeom>
        </p:spPr>
        <p:txBody>
          <a:bodyPr lIns="0" tIns="0" rIns="0" bIns="45719"/>
          <a:lstStyle>
            <a:lvl1pPr algn="l">
              <a:defRPr sz="800" b="1" kern="0" spc="27">
                <a:solidFill>
                  <a:schemeClr val="accent2"/>
                </a:solidFill>
              </a:defRPr>
            </a:lvl1pPr>
          </a:lstStyle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‹#›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6" y="6552146"/>
            <a:ext cx="4893733" cy="222249"/>
          </a:xfrm>
          <a:prstGeom prst="rect">
            <a:avLst/>
          </a:prstGeom>
        </p:spPr>
        <p:txBody>
          <a:bodyPr lIns="0" tIns="0" rIns="91438" bIns="45719"/>
          <a:lstStyle>
            <a:lvl1pPr>
              <a:defRPr sz="800" b="1" kern="0" spc="27">
                <a:solidFill>
                  <a:schemeClr val="tx1"/>
                </a:solidFill>
              </a:defRPr>
            </a:lvl1pPr>
          </a:lstStyle>
          <a:p>
            <a:pPr defTabSz="609418"/>
            <a:r>
              <a:rPr lang="en-US">
                <a:solidFill>
                  <a:srgbClr val="4D4D4F"/>
                </a:solidFill>
              </a:rPr>
              <a:t>2018 One Plan Core Deck 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74136" y="393239"/>
            <a:ext cx="11239499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chemeClr val="tx1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Map Region</a:t>
            </a:r>
          </a:p>
        </p:txBody>
      </p:sp>
      <p:pic>
        <p:nvPicPr>
          <p:cNvPr id="9" name="Picture 8" descr="tab-tea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12192000" cy="952500"/>
          </a:xfrm>
          <a:prstGeom prst="rect">
            <a:avLst/>
          </a:prstGeom>
        </p:spPr>
      </p:pic>
      <p:pic>
        <p:nvPicPr>
          <p:cNvPr id="10" name="Picture 9" descr="footer-logo-2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6803" y="6379638"/>
            <a:ext cx="965199" cy="47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5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9C7D-4807-4F36-8C19-C90B318AD8A8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22-C467-418C-B8FD-7BF22DE0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301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74137" y="1748368"/>
            <a:ext cx="11239500" cy="4631267"/>
          </a:xfrm>
          <a:prstGeom prst="rect">
            <a:avLst/>
          </a:prstGeom>
        </p:spPr>
        <p:txBody>
          <a:bodyPr vert="horz" lIns="0" tIns="0" rIns="91438" bIns="45719"/>
          <a:lstStyle>
            <a:lvl1pPr marL="243769" indent="-243769">
              <a:spcBef>
                <a:spcPts val="800"/>
              </a:spcBef>
              <a:spcAft>
                <a:spcPts val="400"/>
              </a:spcAft>
              <a:buSzPct val="90000"/>
              <a:buFont typeface="+mj-lt"/>
              <a:buAutoNum type="arabicPeriod"/>
              <a:defRPr sz="2133">
                <a:solidFill>
                  <a:schemeClr val="tx1"/>
                </a:solidFill>
              </a:defRPr>
            </a:lvl1pPr>
            <a:lvl2pPr marL="487534" indent="-243769">
              <a:spcBef>
                <a:spcPts val="800"/>
              </a:spcBef>
              <a:spcAft>
                <a:spcPts val="400"/>
              </a:spcAft>
              <a:buSzPct val="90000"/>
              <a:buFont typeface="Wingdings" charset="2"/>
              <a:buChar char="§"/>
              <a:defRPr sz="1867" baseline="0">
                <a:solidFill>
                  <a:schemeClr val="tx1"/>
                </a:solidFill>
              </a:defRPr>
            </a:lvl2pPr>
            <a:lvl3pPr marL="731302" indent="-243769">
              <a:spcBef>
                <a:spcPts val="800"/>
              </a:spcBef>
              <a:spcAft>
                <a:spcPts val="400"/>
              </a:spcAft>
              <a:buFont typeface="+mj-lt"/>
              <a:buAutoNum type="arabicPeriod"/>
              <a:defRPr sz="16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4137" y="393239"/>
            <a:ext cx="11239500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baseline="0">
                <a:solidFill>
                  <a:schemeClr val="tx1"/>
                </a:solidFill>
                <a:latin typeface="+mj-lt"/>
              </a:defRPr>
            </a:lvl2pPr>
            <a:lvl3pPr marL="365650" indent="-182825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252" indent="0">
              <a:buNone/>
              <a:defRPr/>
            </a:lvl4pPr>
          </a:lstStyle>
          <a:p>
            <a:pPr lvl="0"/>
            <a:r>
              <a:rPr lang="en-US"/>
              <a:t>Click To Edit Header</a:t>
            </a:r>
          </a:p>
          <a:p>
            <a:pPr lvl="1"/>
            <a:r>
              <a:rPr lang="en-US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22043361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"/>
          <a:stretch/>
        </p:blipFill>
        <p:spPr>
          <a:xfrm>
            <a:off x="5421" y="6096"/>
            <a:ext cx="12186580" cy="6851904"/>
          </a:xfrm>
          <a:prstGeom prst="rect">
            <a:avLst/>
          </a:prstGeom>
          <a:noFill/>
        </p:spPr>
      </p:pic>
      <p:pic>
        <p:nvPicPr>
          <p:cNvPr id="5" name="Picture 14" descr="tab-tea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81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-I + Custom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7" descr="Graphic-BG-teal-dark-titl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-612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2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9C7D-4807-4F36-8C19-C90B318AD8A8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B822-C467-418C-B8FD-7BF22DE0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8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6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09C7D-4807-4F36-8C19-C90B318AD8A8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8B822-C467-418C-B8FD-7BF22DE0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3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0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</p:sldLayoutIdLst>
  <p:hf hdr="0" ftr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c2ccertified.org/assets/pdf/product-specification/SPEC_OwensIllinois_GlassBottles_CERT3380.pdf" TargetMode="Externa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im.nordmeyer@o-i.com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1.png"/><Relationship Id="rId4" Type="http://schemas.openxmlformats.org/officeDocument/2006/relationships/hyperlink" Target="mailto:sutapa.bhaduri@o-i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575"/>
            <a:ext cx="12192000" cy="7677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427FA7-2118-4C32-A7CF-DCAB0D2A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83" y="3293004"/>
            <a:ext cx="10515600" cy="285273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O-I Advances Glass Packaging's Sustainability Profile </a:t>
            </a:r>
            <a:endParaRPr lang="en-US" sz="44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8" y="-93725"/>
            <a:ext cx="843459" cy="61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8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A6F4A82-0061-4D2D-BAF1-732B92D19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3015379"/>
            <a:ext cx="5596466" cy="3340350"/>
          </a:xfrm>
        </p:spPr>
        <p:txBody>
          <a:bodyPr vert="horz" lIns="0" tIns="0" rIns="91438" bIns="45719" anchor="t"/>
          <a:lstStyle/>
          <a:p>
            <a:pPr marL="243205" indent="-243205"/>
            <a:r>
              <a:rPr lang="en-US" sz="2100" dirty="0">
                <a:cs typeface="Arial"/>
              </a:rPr>
              <a:t>Premier product sustainability certification recognized globally and across industries.</a:t>
            </a:r>
            <a:endParaRPr lang="en-US" dirty="0">
              <a:cs typeface="Arial"/>
            </a:endParaRPr>
          </a:p>
          <a:p>
            <a:pPr marL="243205" indent="-243205"/>
            <a:r>
              <a:rPr lang="en-US" sz="2100" dirty="0">
                <a:cs typeface="Arial"/>
              </a:rPr>
              <a:t>Validation of O-I's ongoing commitment to sustainability and continuous improvement</a:t>
            </a:r>
            <a:r>
              <a:rPr lang="en-US" sz="2100" dirty="0" smtClean="0">
                <a:cs typeface="Arial"/>
              </a:rPr>
              <a:t>.</a:t>
            </a:r>
          </a:p>
          <a:p>
            <a:pPr marL="243205" indent="-243205"/>
            <a:r>
              <a:rPr lang="en-US" sz="2100" dirty="0" smtClean="0">
                <a:cs typeface="Arial"/>
              </a:rPr>
              <a:t>Scored Higher in three out of five categories.</a:t>
            </a:r>
          </a:p>
          <a:p>
            <a:pPr marL="243205" indent="-243205"/>
            <a:r>
              <a:rPr lang="en-US" sz="2100" dirty="0" smtClean="0">
                <a:cs typeface="Arial"/>
              </a:rPr>
              <a:t>94% of global glass </a:t>
            </a:r>
            <a:r>
              <a:rPr lang="en-US" sz="2100" dirty="0" smtClean="0">
                <a:solidFill>
                  <a:srgbClr val="009999"/>
                </a:solidFill>
                <a:cs typeface="Arial"/>
                <a:hlinkClick r:id="rId2"/>
              </a:rPr>
              <a:t>operations </a:t>
            </a:r>
            <a:r>
              <a:rPr lang="en-US" sz="210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2100" dirty="0" smtClean="0">
                <a:solidFill>
                  <a:schemeClr val="bg1"/>
                </a:solidFill>
                <a:cs typeface="Arial"/>
              </a:rPr>
              <a:t>certified.</a:t>
            </a:r>
            <a:endParaRPr lang="en-US" sz="21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A2136FFE-808F-4ED3-9292-3D032448ED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06491" y="3015379"/>
            <a:ext cx="5147735" cy="3340350"/>
          </a:xfrm>
        </p:spPr>
        <p:txBody>
          <a:bodyPr vert="horz" lIns="0" tIns="0" rIns="91438" bIns="45719" anchor="t"/>
          <a:lstStyle/>
          <a:p>
            <a:pPr marL="243205" indent="-243205"/>
            <a:r>
              <a:rPr lang="en-US" sz="2100" dirty="0">
                <a:cs typeface="Arial"/>
              </a:rPr>
              <a:t>World's most trusted provider of business sustainability </a:t>
            </a:r>
            <a:r>
              <a:rPr lang="en-US" sz="2100" dirty="0" smtClean="0">
                <a:cs typeface="Arial"/>
              </a:rPr>
              <a:t>performance </a:t>
            </a:r>
            <a:r>
              <a:rPr lang="en-US" sz="2100" dirty="0">
                <a:cs typeface="Arial"/>
              </a:rPr>
              <a:t>for global supply chains.</a:t>
            </a:r>
            <a:endParaRPr lang="en-US" dirty="0">
              <a:cs typeface="Arial"/>
            </a:endParaRPr>
          </a:p>
          <a:p>
            <a:pPr marL="243205" indent="-243205"/>
            <a:r>
              <a:rPr lang="en-US" sz="2100" dirty="0">
                <a:cs typeface="Arial"/>
              </a:rPr>
              <a:t>Provides transparency around </a:t>
            </a:r>
            <a:r>
              <a:rPr lang="en-US" sz="2100" dirty="0" smtClean="0">
                <a:cs typeface="Arial"/>
              </a:rPr>
              <a:t>O-I’s Corporate </a:t>
            </a:r>
            <a:r>
              <a:rPr lang="en-US" sz="2100" dirty="0">
                <a:cs typeface="Arial"/>
              </a:rPr>
              <a:t>Social Responsibility activities</a:t>
            </a:r>
            <a:r>
              <a:rPr lang="en-US" sz="2100" dirty="0" smtClean="0">
                <a:cs typeface="Arial"/>
              </a:rPr>
              <a:t>.</a:t>
            </a:r>
          </a:p>
          <a:p>
            <a:pPr marL="243205" indent="-243205"/>
            <a:r>
              <a:rPr lang="en-US" sz="2100" dirty="0" smtClean="0">
                <a:cs typeface="Arial"/>
              </a:rPr>
              <a:t>Improved from Bronze to Silver rating.</a:t>
            </a:r>
            <a:endParaRPr lang="en-US" sz="2100" dirty="0"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EF0C0BA-9F3A-4186-B647-ABB36034F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418"/>
            <a:fld id="{AF88E988-FB04-AB4E-BE5A-59F242AF7F7A}" type="slidenum">
              <a:rPr lang="en-US" smtClean="0">
                <a:solidFill>
                  <a:srgbClr val="FFFFFF"/>
                </a:solidFill>
              </a:rPr>
              <a:pPr defTabSz="609418"/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23E7EF-482C-4492-A2DC-628CEDB2B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418"/>
            <a:r>
              <a:rPr lang="en-US">
                <a:solidFill>
                  <a:srgbClr val="FFFFFF"/>
                </a:solidFill>
              </a:rPr>
              <a:t>2018 One Plan Core Deck </a:t>
            </a:r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C57D725A-74D0-4054-8887-C181DC9EF2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54" y="227203"/>
            <a:ext cx="2816145" cy="2271727"/>
          </a:xfrm>
          <a:prstGeom prst="rect">
            <a:avLst/>
          </a:prstGeom>
        </p:spPr>
      </p:pic>
      <p:pic>
        <p:nvPicPr>
          <p:cNvPr id="12" name="Content Placeholder 3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BB6EE81E-BE3D-4F40-8AE0-CF84F82A5F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957" y="46979"/>
            <a:ext cx="2600443" cy="260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2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Benefits of Sustainability Reporting…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4"/>
          </p:nvPr>
        </p:nvSpPr>
        <p:spPr>
          <a:xfrm>
            <a:off x="4307420" y="2847700"/>
            <a:ext cx="3572933" cy="4631267"/>
          </a:xfrm>
        </p:spPr>
        <p:txBody>
          <a:bodyPr/>
          <a:lstStyle/>
          <a:p>
            <a:pPr marL="0" indent="0">
              <a:buNone/>
            </a:pPr>
            <a:r>
              <a:rPr lang="en-US" cap="none" dirty="0"/>
              <a:t>I</a:t>
            </a:r>
            <a:r>
              <a:rPr lang="en-US" cap="none" dirty="0" smtClean="0"/>
              <a:t>ncreasing stakeholder understanding of organization’s true value, and tangible and intangible assets. </a:t>
            </a:r>
            <a:endParaRPr lang="en-US" cap="non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35"/>
          </p:nvPr>
        </p:nvSpPr>
        <p:spPr>
          <a:xfrm>
            <a:off x="474136" y="2847700"/>
            <a:ext cx="3572933" cy="4631267"/>
          </a:xfrm>
        </p:spPr>
        <p:txBody>
          <a:bodyPr/>
          <a:lstStyle/>
          <a:p>
            <a:pPr marL="0" indent="0">
              <a:buNone/>
            </a:pPr>
            <a:r>
              <a:rPr lang="en-US" cap="none" dirty="0" smtClean="0"/>
              <a:t>Mitigating or reversing environmental, social and governance impacts.</a:t>
            </a:r>
            <a:endParaRPr lang="en-US" cap="non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8140702" y="2847700"/>
            <a:ext cx="3572933" cy="4631267"/>
          </a:xfrm>
        </p:spPr>
        <p:txBody>
          <a:bodyPr/>
          <a:lstStyle/>
          <a:p>
            <a:pPr marL="0" indent="0">
              <a:buNone/>
            </a:pPr>
            <a:r>
              <a:rPr lang="en-US" cap="none" dirty="0" smtClean="0"/>
              <a:t>Improving reputation and brand loyalty.</a:t>
            </a:r>
            <a:endParaRPr lang="en-US" cap="none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04" y="1589850"/>
            <a:ext cx="1606984" cy="160698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5" y="1797977"/>
            <a:ext cx="1161799" cy="11579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54" y="1693569"/>
            <a:ext cx="1503265" cy="1503265"/>
          </a:xfrm>
          <a:prstGeom prst="rect">
            <a:avLst/>
          </a:prstGeom>
        </p:spPr>
      </p:pic>
      <p:sp>
        <p:nvSpPr>
          <p:cNvPr id="37" name="Text Placeholder 14"/>
          <p:cNvSpPr txBox="1">
            <a:spLocks/>
          </p:cNvSpPr>
          <p:nvPr/>
        </p:nvSpPr>
        <p:spPr>
          <a:xfrm>
            <a:off x="8464286" y="5307293"/>
            <a:ext cx="11239500" cy="8767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609585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Wingdings" charset="2"/>
              <a:buNone/>
              <a:defRPr sz="3199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0958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2667" kern="1200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365650" indent="-182825" algn="l" defTabSz="609585" rtl="0" eaLnBrk="1" latinLnBrk="0" hangingPunct="1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52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…And More!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11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4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74137" y="3373483"/>
            <a:ext cx="11239500" cy="4631267"/>
          </a:xfrm>
        </p:spPr>
        <p:txBody>
          <a:bodyPr/>
          <a:lstStyle/>
          <a:p>
            <a:r>
              <a:rPr lang="en-US" sz="2000" dirty="0" smtClean="0"/>
              <a:t>Improved from Gold to Platinum in Material Health category</a:t>
            </a:r>
          </a:p>
          <a:p>
            <a:r>
              <a:rPr lang="en-US" sz="2000" dirty="0" smtClean="0"/>
              <a:t>Only food and beverage packaging company to receive Platinum in Material Health for the total package</a:t>
            </a:r>
          </a:p>
          <a:p>
            <a:r>
              <a:rPr lang="en-US" sz="2000" dirty="0" smtClean="0"/>
              <a:t>Improved to Gold in Water Stewardship for providing analysis of waste water discharge. </a:t>
            </a:r>
          </a:p>
          <a:p>
            <a:r>
              <a:rPr lang="en-US" sz="2000" dirty="0" smtClean="0"/>
              <a:t>Improved to Silver in Social Fairness for community outreach initiatives taking place in our communities where we operate.</a:t>
            </a:r>
          </a:p>
          <a:p>
            <a:r>
              <a:rPr lang="en-US" sz="2000" dirty="0" smtClean="0"/>
              <a:t>Overall rating, Bronze, is unchanged, and is reflective of the work underway to increase renewable energy sources in our operations.  </a:t>
            </a:r>
            <a:endParaRPr lang="en-US" sz="20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Cradle to Cradle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49" y="1126164"/>
            <a:ext cx="6913384" cy="20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2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EcoVadis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5</a:t>
            </a:fld>
            <a:endParaRPr lang="en-US">
              <a:solidFill>
                <a:srgbClr val="1EB1B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418"/>
            <a:r>
              <a:rPr lang="en-US" smtClean="0">
                <a:solidFill>
                  <a:srgbClr val="4D4D4F"/>
                </a:solidFill>
              </a:rPr>
              <a:t>2018 One Plan Core Deck </a:t>
            </a:r>
            <a:endParaRPr lang="en-US">
              <a:solidFill>
                <a:srgbClr val="4D4D4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42" y="2226165"/>
            <a:ext cx="5462755" cy="249911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0692" y="1270003"/>
            <a:ext cx="5876818" cy="5120523"/>
          </a:xfrm>
        </p:spPr>
        <p:txBody>
          <a:bodyPr/>
          <a:lstStyle/>
          <a:p>
            <a:r>
              <a:rPr lang="en-US" dirty="0" smtClean="0"/>
              <a:t>Measures Corporate Social Responsibility in the areas of Environment, Labor and Human Rights, Ethics and Sustainable Procurement</a:t>
            </a:r>
          </a:p>
          <a:p>
            <a:r>
              <a:rPr lang="en-US" dirty="0" smtClean="0"/>
              <a:t>Methodology includes CSR standards from Global Reporting Initiative Framework, United Nations Global Compact and ISO Certification</a:t>
            </a:r>
          </a:p>
          <a:p>
            <a:r>
              <a:rPr lang="en-US" dirty="0" smtClean="0"/>
              <a:t>O-I ranks in top 61% – </a:t>
            </a:r>
            <a:r>
              <a:rPr lang="en-US" dirty="0" err="1" smtClean="0"/>
              <a:t>EcoVadis</a:t>
            </a:r>
            <a:r>
              <a:rPr lang="en-US" dirty="0" smtClean="0"/>
              <a:t> considers this quite an accomplishment in the Packaging Sector </a:t>
            </a:r>
            <a:endParaRPr lang="en-US" dirty="0" smtClean="0"/>
          </a:p>
          <a:p>
            <a:r>
              <a:rPr lang="en-US" dirty="0" smtClean="0"/>
              <a:t>O-I’s </a:t>
            </a:r>
            <a:r>
              <a:rPr lang="en-US" dirty="0" smtClean="0"/>
              <a:t>assessment score ranks several points high than industry average for companies our size and scope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909" y="1270003"/>
            <a:ext cx="1227040" cy="122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7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Similarities 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4136" y="1460502"/>
            <a:ext cx="5147735" cy="4631267"/>
          </a:xfrm>
        </p:spPr>
        <p:txBody>
          <a:bodyPr/>
          <a:lstStyle/>
          <a:p>
            <a:r>
              <a:rPr lang="en-US" dirty="0" smtClean="0">
                <a:solidFill>
                  <a:srgbClr val="009999"/>
                </a:solidFill>
              </a:rPr>
              <a:t>Both third-party, non-profit certification organizations</a:t>
            </a:r>
          </a:p>
          <a:p>
            <a:r>
              <a:rPr lang="en-US" dirty="0" smtClean="0">
                <a:solidFill>
                  <a:srgbClr val="009999"/>
                </a:solidFill>
              </a:rPr>
              <a:t>Highly regarded across industries </a:t>
            </a:r>
          </a:p>
          <a:p>
            <a:r>
              <a:rPr lang="en-US" dirty="0" smtClean="0">
                <a:solidFill>
                  <a:srgbClr val="009999"/>
                </a:solidFill>
              </a:rPr>
              <a:t>O-I certification achieved through collaboration across functions and regions</a:t>
            </a:r>
          </a:p>
          <a:p>
            <a:r>
              <a:rPr lang="en-US" dirty="0" smtClean="0">
                <a:solidFill>
                  <a:srgbClr val="009999"/>
                </a:solidFill>
              </a:rPr>
              <a:t>The right thing to do – consumers want companies to act responsibly and be transparent </a:t>
            </a:r>
            <a:endParaRPr lang="en-US" dirty="0">
              <a:solidFill>
                <a:srgbClr val="00999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570135" y="1443568"/>
            <a:ext cx="5147735" cy="4631267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Different categories/criteria measured</a:t>
            </a:r>
          </a:p>
          <a:p>
            <a:r>
              <a:rPr lang="en-US" dirty="0" err="1" smtClean="0">
                <a:solidFill>
                  <a:srgbClr val="92D050"/>
                </a:solidFill>
              </a:rPr>
              <a:t>EcoVadis</a:t>
            </a:r>
            <a:r>
              <a:rPr lang="en-US" dirty="0" smtClean="0">
                <a:solidFill>
                  <a:srgbClr val="92D050"/>
                </a:solidFill>
              </a:rPr>
              <a:t> recertification in 2020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Cradle to Cradle recertification in 2021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418"/>
            <a:fld id="{AF88E988-FB04-AB4E-BE5A-59F242AF7F7A}" type="slidenum">
              <a:rPr lang="en-US" smtClean="0">
                <a:solidFill>
                  <a:srgbClr val="1EB1B0"/>
                </a:solidFill>
              </a:rPr>
              <a:pPr defTabSz="609418"/>
              <a:t>6</a:t>
            </a:fld>
            <a:endParaRPr lang="en-US">
              <a:solidFill>
                <a:srgbClr val="1EB1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85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b="7821"/>
          <a:stretch>
            <a:fillRect/>
          </a:stretch>
        </p:blipFill>
        <p:spPr>
          <a:xfrm>
            <a:off x="-203200" y="-114299"/>
            <a:ext cx="12395199" cy="6972299"/>
          </a:xfrm>
        </p:spPr>
      </p:pic>
      <p:sp>
        <p:nvSpPr>
          <p:cNvPr id="6" name="Rectangle 5"/>
          <p:cNvSpPr/>
          <p:nvPr/>
        </p:nvSpPr>
        <p:spPr>
          <a:xfrm>
            <a:off x="5129575" y="-177800"/>
            <a:ext cx="7062425" cy="7018869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3534" y="-8176"/>
            <a:ext cx="6928465" cy="73357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609585"/>
            <a:r>
              <a:rPr lang="en-US" sz="4400" b="1" dirty="0" smtClean="0">
                <a:solidFill>
                  <a:srgbClr val="006666"/>
                </a:solidFill>
                <a:latin typeface="+mj-lt"/>
              </a:rPr>
              <a:t>TAKEAWAYS</a:t>
            </a:r>
          </a:p>
          <a:p>
            <a:pPr algn="ctr" defTabSz="609585"/>
            <a:endParaRPr lang="en-US" sz="2400" b="1" dirty="0" smtClean="0">
              <a:solidFill>
                <a:srgbClr val="000000"/>
              </a:solidFill>
              <a:cs typeface="Arial"/>
            </a:endParaRPr>
          </a:p>
          <a:p>
            <a:pPr algn="ctr" defTabSz="609585"/>
            <a:endParaRPr lang="en-US" sz="2400" b="1" dirty="0" smtClean="0">
              <a:solidFill>
                <a:srgbClr val="000000"/>
              </a:solidFill>
              <a:cs typeface="Arial"/>
            </a:endParaRPr>
          </a:p>
          <a:p>
            <a:pPr algn="ctr" defTabSz="609585"/>
            <a:r>
              <a:rPr lang="en-US" sz="2400" b="1" dirty="0" smtClean="0">
                <a:solidFill>
                  <a:srgbClr val="000000"/>
                </a:solidFill>
                <a:cs typeface="Arial"/>
              </a:rPr>
              <a:t>THIRD PARTY, TRANSPARENT SUSTAINABILITY CERTIFICATIONS</a:t>
            </a:r>
            <a:endParaRPr lang="en-US" sz="2400" b="1" dirty="0">
              <a:solidFill>
                <a:srgbClr val="000000"/>
              </a:solidFill>
            </a:endParaRPr>
          </a:p>
          <a:p>
            <a:pPr algn="ctr" defTabSz="609585"/>
            <a:endParaRPr lang="en-US" sz="2667" b="1" dirty="0">
              <a:solidFill>
                <a:srgbClr val="000000"/>
              </a:solidFill>
            </a:endParaRPr>
          </a:p>
          <a:p>
            <a:pPr algn="ctr" defTabSz="609585"/>
            <a:endParaRPr lang="en-US" sz="2667" b="1" dirty="0">
              <a:solidFill>
                <a:srgbClr val="000000"/>
              </a:solidFill>
            </a:endParaRPr>
          </a:p>
          <a:p>
            <a:pPr algn="ctr" defTabSz="609585"/>
            <a:r>
              <a:rPr lang="en-US" sz="2400" b="1" dirty="0" smtClean="0">
                <a:solidFill>
                  <a:srgbClr val="000000"/>
                </a:solidFill>
              </a:rPr>
              <a:t>STRONG PROOF POINT </a:t>
            </a:r>
          </a:p>
          <a:p>
            <a:pPr algn="ctr" defTabSz="609585"/>
            <a:r>
              <a:rPr lang="en-US" sz="2400" b="1" dirty="0" smtClean="0">
                <a:solidFill>
                  <a:srgbClr val="000000"/>
                </a:solidFill>
              </a:rPr>
              <a:t>FOR YOUR CONSUMERS</a:t>
            </a:r>
            <a:endParaRPr lang="en-US" sz="2400" b="1" dirty="0">
              <a:solidFill>
                <a:srgbClr val="000000"/>
              </a:solidFill>
            </a:endParaRPr>
          </a:p>
          <a:p>
            <a:pPr algn="ctr" defTabSz="609585"/>
            <a:endParaRPr lang="en-US" sz="2667" b="1" dirty="0">
              <a:solidFill>
                <a:srgbClr val="000000"/>
              </a:solidFill>
              <a:cs typeface="Arial"/>
            </a:endParaRPr>
          </a:p>
          <a:p>
            <a:pPr algn="ctr" defTabSz="609585"/>
            <a:endParaRPr lang="en-US" sz="2667" b="1" dirty="0">
              <a:solidFill>
                <a:srgbClr val="000000"/>
              </a:solidFill>
              <a:cs typeface="Arial"/>
            </a:endParaRPr>
          </a:p>
          <a:p>
            <a:pPr algn="ctr" defTabSz="609585"/>
            <a:r>
              <a:rPr lang="en-US" sz="2400" b="1" dirty="0" smtClean="0">
                <a:solidFill>
                  <a:srgbClr val="000000"/>
                </a:solidFill>
                <a:cs typeface="Arial"/>
              </a:rPr>
              <a:t>NEED MORE INFO? </a:t>
            </a:r>
            <a:r>
              <a:rPr lang="en-US" sz="2400" b="1" dirty="0">
                <a:solidFill>
                  <a:srgbClr val="000000"/>
                </a:solidFill>
                <a:cs typeface="Arial"/>
              </a:rPr>
              <a:t>CONTACT:  </a:t>
            </a:r>
            <a:br>
              <a:rPr lang="en-US" sz="2400" b="1" dirty="0">
                <a:solidFill>
                  <a:srgbClr val="000000"/>
                </a:solidFill>
                <a:cs typeface="Arial"/>
              </a:rPr>
            </a:br>
            <a:r>
              <a:rPr lang="en-US" sz="2400" b="1" dirty="0" smtClean="0">
                <a:solidFill>
                  <a:srgbClr val="009999"/>
                </a:solidFill>
                <a:cs typeface="Arial"/>
                <a:hlinkClick r:id="rId3"/>
              </a:rPr>
              <a:t>jim.nordmeyer@o-i.com</a:t>
            </a:r>
            <a:endParaRPr lang="en-US" sz="2400" b="1" dirty="0">
              <a:solidFill>
                <a:srgbClr val="009999"/>
              </a:solidFill>
              <a:cs typeface="Arial"/>
            </a:endParaRPr>
          </a:p>
          <a:p>
            <a:pPr algn="ctr" defTabSz="609585"/>
            <a:r>
              <a:rPr lang="en-US" sz="2400" b="1" dirty="0" smtClean="0">
                <a:solidFill>
                  <a:srgbClr val="006666"/>
                </a:solidFill>
                <a:cs typeface="Arial"/>
                <a:hlinkClick r:id="rId4"/>
              </a:rPr>
              <a:t>sutapa.bhaduri@o-i.com</a:t>
            </a:r>
            <a:r>
              <a:rPr lang="en-US" sz="2400" b="1" dirty="0" smtClean="0">
                <a:solidFill>
                  <a:srgbClr val="006666"/>
                </a:solidFill>
                <a:cs typeface="Arial"/>
              </a:rPr>
              <a:t> </a:t>
            </a:r>
            <a:endParaRPr lang="en-US" sz="2400" b="1" dirty="0">
              <a:solidFill>
                <a:srgbClr val="006666"/>
              </a:solidFill>
              <a:cs typeface="Arial"/>
            </a:endParaRPr>
          </a:p>
          <a:p>
            <a:pPr algn="ctr" defTabSz="609585"/>
            <a:endParaRPr lang="en-US" sz="2400" b="1" dirty="0">
              <a:solidFill>
                <a:srgbClr val="000000"/>
              </a:solidFill>
              <a:cs typeface="Arial"/>
            </a:endParaRPr>
          </a:p>
          <a:p>
            <a:pPr algn="ctr" defTabSz="609585"/>
            <a:endParaRPr lang="en-US" sz="2667" b="1" dirty="0">
              <a:solidFill>
                <a:srgbClr val="000000"/>
              </a:solidFill>
              <a:cs typeface="Arial"/>
            </a:endParaRPr>
          </a:p>
          <a:p>
            <a:pPr algn="ctr" defTabSz="609585"/>
            <a:endParaRPr lang="en-US" sz="2667" b="1" dirty="0">
              <a:solidFill>
                <a:srgbClr val="000000"/>
              </a:solidFill>
              <a:cs typeface="Arial"/>
            </a:endParaRPr>
          </a:p>
          <a:p>
            <a:pPr algn="ctr" defTabSz="609585"/>
            <a:endParaRPr lang="en-US" sz="2667" b="1" dirty="0">
              <a:solidFill>
                <a:srgbClr val="000000"/>
              </a:solidFill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763933" y="2469474"/>
            <a:ext cx="1450164" cy="11050"/>
          </a:xfrm>
          <a:prstGeom prst="line">
            <a:avLst/>
          </a:prstGeom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753659" y="4045380"/>
            <a:ext cx="1450164" cy="11050"/>
          </a:xfrm>
          <a:prstGeom prst="line">
            <a:avLst/>
          </a:prstGeom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7" y="5967105"/>
            <a:ext cx="859611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9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-I_Style3_v2">
  <a:themeElements>
    <a:clrScheme name="Custom 6">
      <a:dk1>
        <a:srgbClr val="000000"/>
      </a:dk1>
      <a:lt1>
        <a:srgbClr val="FFFFFF"/>
      </a:lt1>
      <a:dk2>
        <a:srgbClr val="FFD200"/>
      </a:dk2>
      <a:lt2>
        <a:srgbClr val="C7C8CA"/>
      </a:lt2>
      <a:accent1>
        <a:srgbClr val="F26530"/>
      </a:accent1>
      <a:accent2>
        <a:srgbClr val="AEC536"/>
      </a:accent2>
      <a:accent3>
        <a:srgbClr val="1DB1AF"/>
      </a:accent3>
      <a:accent4>
        <a:srgbClr val="00596F"/>
      </a:accent4>
      <a:accent5>
        <a:srgbClr val="FFD200"/>
      </a:accent5>
      <a:accent6>
        <a:srgbClr val="7B7C7F"/>
      </a:accent6>
      <a:hlink>
        <a:srgbClr val="F16530"/>
      </a:hlink>
      <a:folHlink>
        <a:srgbClr val="F165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135A986B81BF4789A0B3BA5C61BA62" ma:contentTypeVersion="12" ma:contentTypeDescription="Create a new document." ma:contentTypeScope="" ma:versionID="9e27b4b6ab9e7eed6a1bfeeea7abbe5f">
  <xsd:schema xmlns:xsd="http://www.w3.org/2001/XMLSchema" xmlns:xs="http://www.w3.org/2001/XMLSchema" xmlns:p="http://schemas.microsoft.com/office/2006/metadata/properties" xmlns:ns2="2a85181c-ad31-4435-89a6-d2e6bc29e714" xmlns:ns3="d43dd000-0250-4ac5-af2b-502f92ff4f87" targetNamespace="http://schemas.microsoft.com/office/2006/metadata/properties" ma:root="true" ma:fieldsID="e584c0e475d0469d01fbb1b38f1fd347" ns2:_="" ns3:_="">
    <xsd:import namespace="2a85181c-ad31-4435-89a6-d2e6bc29e714"/>
    <xsd:import namespace="d43dd000-0250-4ac5-af2b-502f92ff4f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5181c-ad31-4435-89a6-d2e6bc29e7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dd000-0250-4ac5-af2b-502f92ff4f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DCC346-7182-42A5-99EB-C94234B7EA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2899B6-57B9-40E1-ADD2-08895C79E5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85181c-ad31-4435-89a6-d2e6bc29e714"/>
    <ds:schemaRef ds:uri="d43dd000-0250-4ac5-af2b-502f92ff4f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F36EBA-FAD7-4927-BAD8-256C1A21E877}">
  <ds:schemaRefs>
    <ds:schemaRef ds:uri="http://purl.org/dc/terms/"/>
    <ds:schemaRef ds:uri="http://schemas.openxmlformats.org/package/2006/metadata/core-properties"/>
    <ds:schemaRef ds:uri="http://purl.org/dc/dcmitype/"/>
    <ds:schemaRef ds:uri="d43dd000-0250-4ac5-af2b-502f92ff4f87"/>
    <ds:schemaRef ds:uri="http://purl.org/dc/elements/1.1/"/>
    <ds:schemaRef ds:uri="http://schemas.microsoft.com/office/2006/metadata/properties"/>
    <ds:schemaRef ds:uri="http://schemas.microsoft.com/office/2006/documentManagement/types"/>
    <ds:schemaRef ds:uri="2a85181c-ad31-4435-89a6-d2e6bc29e714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11</vt:lpstr>
      <vt:lpstr>Lucida Grande</vt:lpstr>
      <vt:lpstr>System Font Regular</vt:lpstr>
      <vt:lpstr>Arial</vt:lpstr>
      <vt:lpstr>Arial Narrow</vt:lpstr>
      <vt:lpstr>Calibri</vt:lpstr>
      <vt:lpstr>Calibri Light</vt:lpstr>
      <vt:lpstr>Wingdings</vt:lpstr>
      <vt:lpstr>Office Theme</vt:lpstr>
      <vt:lpstr>3_O-I_Style3_v2</vt:lpstr>
      <vt:lpstr>O-I Advances Glass Packaging's Sustainability Profile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O-I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Orozco</dc:creator>
  <cp:lastModifiedBy>Leslie Orozco</cp:lastModifiedBy>
  <cp:revision>114</cp:revision>
  <dcterms:created xsi:type="dcterms:W3CDTF">2019-08-27T13:47:40Z</dcterms:created>
  <dcterms:modified xsi:type="dcterms:W3CDTF">2019-09-18T18:49:31Z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0x010100B3135A986B81BF4789A0B3BA5C61BA62</vt:lpwstr>
  </property>
</Properties>
</file>